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302" r:id="rId3"/>
    <p:sldId id="332" r:id="rId4"/>
    <p:sldId id="333" r:id="rId5"/>
    <p:sldId id="319" r:id="rId6"/>
    <p:sldId id="334" r:id="rId7"/>
    <p:sldId id="299" r:id="rId8"/>
    <p:sldId id="335" r:id="rId9"/>
    <p:sldId id="336" r:id="rId10"/>
    <p:sldId id="337" r:id="rId11"/>
    <p:sldId id="338" r:id="rId12"/>
    <p:sldId id="320" r:id="rId13"/>
    <p:sldId id="344" r:id="rId14"/>
    <p:sldId id="343" r:id="rId15"/>
    <p:sldId id="342" r:id="rId16"/>
    <p:sldId id="341" r:id="rId17"/>
    <p:sldId id="340" r:id="rId18"/>
    <p:sldId id="339" r:id="rId19"/>
    <p:sldId id="345" r:id="rId20"/>
    <p:sldId id="346" r:id="rId21"/>
    <p:sldId id="325"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19E09-1C8D-4580-BB08-E261DDDB5761}" v="313" dt="2025-02-11T15:44:49.58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5" d="100"/>
          <a:sy n="25" d="100"/>
        </p:scale>
        <p:origin x="126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Owen" userId="54a266ab97f89eea" providerId="LiveId" clId="{D0619E09-1C8D-4580-BB08-E261DDDB5761}"/>
    <pc:docChg chg="undo custSel addSld delSld modSld">
      <pc:chgData name="Ron Owen" userId="54a266ab97f89eea" providerId="LiveId" clId="{D0619E09-1C8D-4580-BB08-E261DDDB5761}" dt="2025-02-11T15:55:08.379" v="962" actId="47"/>
      <pc:docMkLst>
        <pc:docMk/>
      </pc:docMkLst>
      <pc:sldChg chg="modSp mod">
        <pc:chgData name="Ron Owen" userId="54a266ab97f89eea" providerId="LiveId" clId="{D0619E09-1C8D-4580-BB08-E261DDDB5761}" dt="2025-02-11T15:10:55.959" v="43" actId="20577"/>
        <pc:sldMkLst>
          <pc:docMk/>
          <pc:sldMk cId="0" sldId="256"/>
        </pc:sldMkLst>
        <pc:spChg chg="mod">
          <ac:chgData name="Ron Owen" userId="54a266ab97f89eea" providerId="LiveId" clId="{D0619E09-1C8D-4580-BB08-E261DDDB5761}" dt="2025-02-11T15:10:55.959" v="43" actId="20577"/>
          <ac:spMkLst>
            <pc:docMk/>
            <pc:sldMk cId="0" sldId="256"/>
            <ac:spMk id="119" creationId="{00000000-0000-0000-0000-000000000000}"/>
          </ac:spMkLst>
        </pc:spChg>
      </pc:sldChg>
      <pc:sldChg chg="del">
        <pc:chgData name="Ron Owen" userId="54a266ab97f89eea" providerId="LiveId" clId="{D0619E09-1C8D-4580-BB08-E261DDDB5761}" dt="2025-02-11T15:55:08.379" v="962" actId="47"/>
        <pc:sldMkLst>
          <pc:docMk/>
          <pc:sldMk cId="3971314371" sldId="290"/>
        </pc:sldMkLst>
      </pc:sldChg>
      <pc:sldChg chg="del">
        <pc:chgData name="Ron Owen" userId="54a266ab97f89eea" providerId="LiveId" clId="{D0619E09-1C8D-4580-BB08-E261DDDB5761}" dt="2025-02-11T15:55:08.379" v="962" actId="47"/>
        <pc:sldMkLst>
          <pc:docMk/>
          <pc:sldMk cId="3679207025" sldId="297"/>
        </pc:sldMkLst>
      </pc:sldChg>
      <pc:sldChg chg="addSp modSp mod modAnim">
        <pc:chgData name="Ron Owen" userId="54a266ab97f89eea" providerId="LiveId" clId="{D0619E09-1C8D-4580-BB08-E261DDDB5761}" dt="2025-02-11T15:27:50.239" v="329"/>
        <pc:sldMkLst>
          <pc:docMk/>
          <pc:sldMk cId="2074741940" sldId="299"/>
        </pc:sldMkLst>
        <pc:spChg chg="add mod">
          <ac:chgData name="Ron Owen" userId="54a266ab97f89eea" providerId="LiveId" clId="{D0619E09-1C8D-4580-BB08-E261DDDB5761}" dt="2025-02-11T15:27:35.427" v="327" actId="207"/>
          <ac:spMkLst>
            <pc:docMk/>
            <pc:sldMk cId="2074741940" sldId="299"/>
            <ac:spMk id="2" creationId="{383E1059-FFD6-D2A6-D62C-7080C60D1881}"/>
          </ac:spMkLst>
        </pc:spChg>
        <pc:spChg chg="mod">
          <ac:chgData name="Ron Owen" userId="54a266ab97f89eea" providerId="LiveId" clId="{D0619E09-1C8D-4580-BB08-E261DDDB5761}" dt="2025-02-11T15:25:07.838" v="217" actId="14100"/>
          <ac:spMkLst>
            <pc:docMk/>
            <pc:sldMk cId="2074741940" sldId="299"/>
            <ac:spMk id="136" creationId="{00000000-0000-0000-0000-000000000000}"/>
          </ac:spMkLst>
        </pc:spChg>
      </pc:sldChg>
      <pc:sldChg chg="del">
        <pc:chgData name="Ron Owen" userId="54a266ab97f89eea" providerId="LiveId" clId="{D0619E09-1C8D-4580-BB08-E261DDDB5761}" dt="2025-02-11T15:49:50.758" v="878" actId="2696"/>
        <pc:sldMkLst>
          <pc:docMk/>
          <pc:sldMk cId="888582800" sldId="300"/>
        </pc:sldMkLst>
      </pc:sldChg>
      <pc:sldChg chg="del">
        <pc:chgData name="Ron Owen" userId="54a266ab97f89eea" providerId="LiveId" clId="{D0619E09-1C8D-4580-BB08-E261DDDB5761}" dt="2025-02-11T15:55:08.379" v="962" actId="47"/>
        <pc:sldMkLst>
          <pc:docMk/>
          <pc:sldMk cId="3574787019" sldId="301"/>
        </pc:sldMkLst>
      </pc:sldChg>
      <pc:sldChg chg="modSp mod">
        <pc:chgData name="Ron Owen" userId="54a266ab97f89eea" providerId="LiveId" clId="{D0619E09-1C8D-4580-BB08-E261DDDB5761}" dt="2025-02-11T15:16:49.512" v="104" actId="20577"/>
        <pc:sldMkLst>
          <pc:docMk/>
          <pc:sldMk cId="4287612638" sldId="302"/>
        </pc:sldMkLst>
        <pc:spChg chg="mod">
          <ac:chgData name="Ron Owen" userId="54a266ab97f89eea" providerId="LiveId" clId="{D0619E09-1C8D-4580-BB08-E261DDDB5761}" dt="2025-02-11T15:16:49.512" v="104" actId="20577"/>
          <ac:spMkLst>
            <pc:docMk/>
            <pc:sldMk cId="4287612638" sldId="302"/>
            <ac:spMk id="136" creationId="{00000000-0000-0000-0000-000000000000}"/>
          </ac:spMkLst>
        </pc:spChg>
      </pc:sldChg>
      <pc:sldChg chg="del">
        <pc:chgData name="Ron Owen" userId="54a266ab97f89eea" providerId="LiveId" clId="{D0619E09-1C8D-4580-BB08-E261DDDB5761}" dt="2025-02-11T15:55:08.379" v="962" actId="47"/>
        <pc:sldMkLst>
          <pc:docMk/>
          <pc:sldMk cId="636391781" sldId="311"/>
        </pc:sldMkLst>
      </pc:sldChg>
      <pc:sldChg chg="del">
        <pc:chgData name="Ron Owen" userId="54a266ab97f89eea" providerId="LiveId" clId="{D0619E09-1C8D-4580-BB08-E261DDDB5761}" dt="2025-02-11T15:55:08.379" v="962" actId="47"/>
        <pc:sldMkLst>
          <pc:docMk/>
          <pc:sldMk cId="175702768" sldId="317"/>
        </pc:sldMkLst>
      </pc:sldChg>
      <pc:sldChg chg="del">
        <pc:chgData name="Ron Owen" userId="54a266ab97f89eea" providerId="LiveId" clId="{D0619E09-1C8D-4580-BB08-E261DDDB5761}" dt="2025-02-11T15:55:08.379" v="962" actId="47"/>
        <pc:sldMkLst>
          <pc:docMk/>
          <pc:sldMk cId="4036273022" sldId="318"/>
        </pc:sldMkLst>
      </pc:sldChg>
      <pc:sldChg chg="delSp modSp mod">
        <pc:chgData name="Ron Owen" userId="54a266ab97f89eea" providerId="LiveId" clId="{D0619E09-1C8D-4580-BB08-E261DDDB5761}" dt="2025-02-11T15:20:02.211" v="184" actId="478"/>
        <pc:sldMkLst>
          <pc:docMk/>
          <pc:sldMk cId="3723787543" sldId="319"/>
        </pc:sldMkLst>
        <pc:spChg chg="del">
          <ac:chgData name="Ron Owen" userId="54a266ab97f89eea" providerId="LiveId" clId="{D0619E09-1C8D-4580-BB08-E261DDDB5761}" dt="2025-02-11T15:19:59.402" v="183" actId="478"/>
          <ac:spMkLst>
            <pc:docMk/>
            <pc:sldMk cId="3723787543" sldId="319"/>
            <ac:spMk id="2" creationId="{E61AE8BA-CC8B-550C-CFE4-DA78BC637BE0}"/>
          </ac:spMkLst>
        </pc:spChg>
        <pc:spChg chg="del">
          <ac:chgData name="Ron Owen" userId="54a266ab97f89eea" providerId="LiveId" clId="{D0619E09-1C8D-4580-BB08-E261DDDB5761}" dt="2025-02-11T15:20:02.211" v="184" actId="478"/>
          <ac:spMkLst>
            <pc:docMk/>
            <pc:sldMk cId="3723787543" sldId="319"/>
            <ac:spMk id="3" creationId="{8122917E-20F5-DD04-9466-2D51F597FE38}"/>
          </ac:spMkLst>
        </pc:spChg>
        <pc:spChg chg="mod">
          <ac:chgData name="Ron Owen" userId="54a266ab97f89eea" providerId="LiveId" clId="{D0619E09-1C8D-4580-BB08-E261DDDB5761}" dt="2025-02-11T15:19:55.054" v="182" actId="6549"/>
          <ac:spMkLst>
            <pc:docMk/>
            <pc:sldMk cId="3723787543" sldId="319"/>
            <ac:spMk id="4" creationId="{750354A5-C928-CAEB-E1BB-77DAC9AB9318}"/>
          </ac:spMkLst>
        </pc:spChg>
      </pc:sldChg>
      <pc:sldChg chg="addSp delSp modSp mod modAnim">
        <pc:chgData name="Ron Owen" userId="54a266ab97f89eea" providerId="LiveId" clId="{D0619E09-1C8D-4580-BB08-E261DDDB5761}" dt="2025-02-11T15:44:49.587" v="658" actId="6549"/>
        <pc:sldMkLst>
          <pc:docMk/>
          <pc:sldMk cId="1141344412" sldId="320"/>
        </pc:sldMkLst>
        <pc:spChg chg="del">
          <ac:chgData name="Ron Owen" userId="54a266ab97f89eea" providerId="LiveId" clId="{D0619E09-1C8D-4580-BB08-E261DDDB5761}" dt="2025-02-11T15:38:07.209" v="612" actId="478"/>
          <ac:spMkLst>
            <pc:docMk/>
            <pc:sldMk cId="1141344412" sldId="320"/>
            <ac:spMk id="2" creationId="{594C9974-7542-9086-42E5-295A5BC72677}"/>
          </ac:spMkLst>
        </pc:spChg>
        <pc:spChg chg="del">
          <ac:chgData name="Ron Owen" userId="54a266ab97f89eea" providerId="LiveId" clId="{D0619E09-1C8D-4580-BB08-E261DDDB5761}" dt="2025-02-11T15:41:00.881" v="630" actId="478"/>
          <ac:spMkLst>
            <pc:docMk/>
            <pc:sldMk cId="1141344412" sldId="320"/>
            <ac:spMk id="3" creationId="{9C89F738-6DDE-E27D-E58C-6DF074394D10}"/>
          </ac:spMkLst>
        </pc:spChg>
        <pc:spChg chg="add del mod">
          <ac:chgData name="Ron Owen" userId="54a266ab97f89eea" providerId="LiveId" clId="{D0619E09-1C8D-4580-BB08-E261DDDB5761}" dt="2025-02-11T15:44:49.587" v="658" actId="6549"/>
          <ac:spMkLst>
            <pc:docMk/>
            <pc:sldMk cId="1141344412" sldId="320"/>
            <ac:spMk id="4" creationId="{6CF2FD5A-8D79-5CB2-031C-52979E7FC745}"/>
          </ac:spMkLst>
        </pc:spChg>
        <pc:picChg chg="add mod">
          <ac:chgData name="Ron Owen" userId="54a266ab97f89eea" providerId="LiveId" clId="{D0619E09-1C8D-4580-BB08-E261DDDB5761}" dt="2025-02-11T15:42:59.327" v="651" actId="14100"/>
          <ac:picMkLst>
            <pc:docMk/>
            <pc:sldMk cId="1141344412" sldId="320"/>
            <ac:picMk id="5" creationId="{8E221212-4E24-4D96-D81E-79DDCB752E49}"/>
          </ac:picMkLst>
        </pc:picChg>
      </pc:sldChg>
      <pc:sldChg chg="del">
        <pc:chgData name="Ron Owen" userId="54a266ab97f89eea" providerId="LiveId" clId="{D0619E09-1C8D-4580-BB08-E261DDDB5761}" dt="2025-02-11T15:28:38.812" v="330" actId="2696"/>
        <pc:sldMkLst>
          <pc:docMk/>
          <pc:sldMk cId="895633757" sldId="321"/>
        </pc:sldMkLst>
      </pc:sldChg>
      <pc:sldChg chg="del">
        <pc:chgData name="Ron Owen" userId="54a266ab97f89eea" providerId="LiveId" clId="{D0619E09-1C8D-4580-BB08-E261DDDB5761}" dt="2025-02-11T15:28:43.457" v="331" actId="2696"/>
        <pc:sldMkLst>
          <pc:docMk/>
          <pc:sldMk cId="2415300771" sldId="322"/>
        </pc:sldMkLst>
      </pc:sldChg>
      <pc:sldChg chg="del">
        <pc:chgData name="Ron Owen" userId="54a266ab97f89eea" providerId="LiveId" clId="{D0619E09-1C8D-4580-BB08-E261DDDB5761}" dt="2025-02-11T15:28:52.473" v="332" actId="47"/>
        <pc:sldMkLst>
          <pc:docMk/>
          <pc:sldMk cId="421677040" sldId="323"/>
        </pc:sldMkLst>
      </pc:sldChg>
      <pc:sldChg chg="del">
        <pc:chgData name="Ron Owen" userId="54a266ab97f89eea" providerId="LiveId" clId="{D0619E09-1C8D-4580-BB08-E261DDDB5761}" dt="2025-02-11T15:28:52.473" v="332" actId="47"/>
        <pc:sldMkLst>
          <pc:docMk/>
          <pc:sldMk cId="2491503244" sldId="324"/>
        </pc:sldMkLst>
      </pc:sldChg>
      <pc:sldChg chg="modSp mod">
        <pc:chgData name="Ron Owen" userId="54a266ab97f89eea" providerId="LiveId" clId="{D0619E09-1C8D-4580-BB08-E261DDDB5761}" dt="2025-02-11T15:51:09.937" v="960" actId="20577"/>
        <pc:sldMkLst>
          <pc:docMk/>
          <pc:sldMk cId="1939472108" sldId="325"/>
        </pc:sldMkLst>
        <pc:spChg chg="mod">
          <ac:chgData name="Ron Owen" userId="54a266ab97f89eea" providerId="LiveId" clId="{D0619E09-1C8D-4580-BB08-E261DDDB5761}" dt="2025-02-11T15:51:09.937" v="960" actId="20577"/>
          <ac:spMkLst>
            <pc:docMk/>
            <pc:sldMk cId="1939472108" sldId="325"/>
            <ac:spMk id="2" creationId="{AB1CA284-CC1C-3744-F219-FFD6C70A5262}"/>
          </ac:spMkLst>
        </pc:spChg>
        <pc:spChg chg="mod">
          <ac:chgData name="Ron Owen" userId="54a266ab97f89eea" providerId="LiveId" clId="{D0619E09-1C8D-4580-BB08-E261DDDB5761}" dt="2025-02-11T15:50:18.920" v="889" actId="20577"/>
          <ac:spMkLst>
            <pc:docMk/>
            <pc:sldMk cId="1939472108" sldId="325"/>
            <ac:spMk id="4" creationId="{9971C9BE-5C22-E7D4-1603-2A80F719E7A7}"/>
          </ac:spMkLst>
        </pc:spChg>
      </pc:sldChg>
      <pc:sldChg chg="del">
        <pc:chgData name="Ron Owen" userId="54a266ab97f89eea" providerId="LiveId" clId="{D0619E09-1C8D-4580-BB08-E261DDDB5761}" dt="2025-02-11T15:49:42.877" v="877" actId="2696"/>
        <pc:sldMkLst>
          <pc:docMk/>
          <pc:sldMk cId="1862450608" sldId="326"/>
        </pc:sldMkLst>
      </pc:sldChg>
      <pc:sldChg chg="del">
        <pc:chgData name="Ron Owen" userId="54a266ab97f89eea" providerId="LiveId" clId="{D0619E09-1C8D-4580-BB08-E261DDDB5761}" dt="2025-02-11T15:49:54.489" v="879" actId="2696"/>
        <pc:sldMkLst>
          <pc:docMk/>
          <pc:sldMk cId="2300132728" sldId="327"/>
        </pc:sldMkLst>
      </pc:sldChg>
      <pc:sldChg chg="del">
        <pc:chgData name="Ron Owen" userId="54a266ab97f89eea" providerId="LiveId" clId="{D0619E09-1C8D-4580-BB08-E261DDDB5761}" dt="2025-02-11T15:55:08.379" v="962" actId="47"/>
        <pc:sldMkLst>
          <pc:docMk/>
          <pc:sldMk cId="4186218671" sldId="328"/>
        </pc:sldMkLst>
      </pc:sldChg>
      <pc:sldChg chg="del">
        <pc:chgData name="Ron Owen" userId="54a266ab97f89eea" providerId="LiveId" clId="{D0619E09-1C8D-4580-BB08-E261DDDB5761}" dt="2025-02-11T15:55:08.379" v="962" actId="47"/>
        <pc:sldMkLst>
          <pc:docMk/>
          <pc:sldMk cId="754620367" sldId="329"/>
        </pc:sldMkLst>
      </pc:sldChg>
      <pc:sldChg chg="del">
        <pc:chgData name="Ron Owen" userId="54a266ab97f89eea" providerId="LiveId" clId="{D0619E09-1C8D-4580-BB08-E261DDDB5761}" dt="2025-02-11T15:55:08.379" v="962" actId="47"/>
        <pc:sldMkLst>
          <pc:docMk/>
          <pc:sldMk cId="1481760052" sldId="330"/>
        </pc:sldMkLst>
      </pc:sldChg>
      <pc:sldChg chg="del">
        <pc:chgData name="Ron Owen" userId="54a266ab97f89eea" providerId="LiveId" clId="{D0619E09-1C8D-4580-BB08-E261DDDB5761}" dt="2025-02-11T15:51:16.652" v="961" actId="2696"/>
        <pc:sldMkLst>
          <pc:docMk/>
          <pc:sldMk cId="417173918" sldId="331"/>
        </pc:sldMkLst>
      </pc:sldChg>
      <pc:sldChg chg="modSp add mod">
        <pc:chgData name="Ron Owen" userId="54a266ab97f89eea" providerId="LiveId" clId="{D0619E09-1C8D-4580-BB08-E261DDDB5761}" dt="2025-02-11T15:17:46.084" v="124" actId="20577"/>
        <pc:sldMkLst>
          <pc:docMk/>
          <pc:sldMk cId="1410630677" sldId="332"/>
        </pc:sldMkLst>
        <pc:spChg chg="mod">
          <ac:chgData name="Ron Owen" userId="54a266ab97f89eea" providerId="LiveId" clId="{D0619E09-1C8D-4580-BB08-E261DDDB5761}" dt="2025-02-11T15:17:46.084" v="124" actId="20577"/>
          <ac:spMkLst>
            <pc:docMk/>
            <pc:sldMk cId="1410630677" sldId="332"/>
            <ac:spMk id="136" creationId="{886C30E9-20A5-90FF-651B-EB22FF792130}"/>
          </ac:spMkLst>
        </pc:spChg>
      </pc:sldChg>
      <pc:sldChg chg="modSp add mod">
        <pc:chgData name="Ron Owen" userId="54a266ab97f89eea" providerId="LiveId" clId="{D0619E09-1C8D-4580-BB08-E261DDDB5761}" dt="2025-02-11T15:19:10.076" v="180" actId="20577"/>
        <pc:sldMkLst>
          <pc:docMk/>
          <pc:sldMk cId="2999408818" sldId="333"/>
        </pc:sldMkLst>
        <pc:spChg chg="mod">
          <ac:chgData name="Ron Owen" userId="54a266ab97f89eea" providerId="LiveId" clId="{D0619E09-1C8D-4580-BB08-E261DDDB5761}" dt="2025-02-11T15:19:10.076" v="180" actId="20577"/>
          <ac:spMkLst>
            <pc:docMk/>
            <pc:sldMk cId="2999408818" sldId="333"/>
            <ac:spMk id="136" creationId="{0D0A188F-B9E6-852F-0532-0330AF87521D}"/>
          </ac:spMkLst>
        </pc:spChg>
      </pc:sldChg>
      <pc:sldChg chg="addSp delSp modSp add mod">
        <pc:chgData name="Ron Owen" userId="54a266ab97f89eea" providerId="LiveId" clId="{D0619E09-1C8D-4580-BB08-E261DDDB5761}" dt="2025-02-11T15:23:44.656" v="215" actId="1076"/>
        <pc:sldMkLst>
          <pc:docMk/>
          <pc:sldMk cId="2365638056" sldId="334"/>
        </pc:sldMkLst>
        <pc:spChg chg="mod">
          <ac:chgData name="Ron Owen" userId="54a266ab97f89eea" providerId="LiveId" clId="{D0619E09-1C8D-4580-BB08-E261DDDB5761}" dt="2025-02-11T15:20:11.942" v="201" actId="20577"/>
          <ac:spMkLst>
            <pc:docMk/>
            <pc:sldMk cId="2365638056" sldId="334"/>
            <ac:spMk id="4" creationId="{3BEEE875-CB25-79CA-4C58-9D0DFC4F0B78}"/>
          </ac:spMkLst>
        </pc:spChg>
        <pc:spChg chg="add del mod">
          <ac:chgData name="Ron Owen" userId="54a266ab97f89eea" providerId="LiveId" clId="{D0619E09-1C8D-4580-BB08-E261DDDB5761}" dt="2025-02-11T15:21:54.637" v="208" actId="478"/>
          <ac:spMkLst>
            <pc:docMk/>
            <pc:sldMk cId="2365638056" sldId="334"/>
            <ac:spMk id="7" creationId="{6A34729A-A98A-6D6D-ABFB-5A0FD9FAE4C5}"/>
          </ac:spMkLst>
        </pc:spChg>
        <pc:picChg chg="add del mod">
          <ac:chgData name="Ron Owen" userId="54a266ab97f89eea" providerId="LiveId" clId="{D0619E09-1C8D-4580-BB08-E261DDDB5761}" dt="2025-02-11T15:21:54.637" v="208" actId="478"/>
          <ac:picMkLst>
            <pc:docMk/>
            <pc:sldMk cId="2365638056" sldId="334"/>
            <ac:picMk id="6" creationId="{CC4FE71E-170C-C476-2D7E-715E5533FC63}"/>
          </ac:picMkLst>
        </pc:picChg>
        <pc:picChg chg="add mod">
          <ac:chgData name="Ron Owen" userId="54a266ab97f89eea" providerId="LiveId" clId="{D0619E09-1C8D-4580-BB08-E261DDDB5761}" dt="2025-02-11T15:23:44.656" v="215" actId="1076"/>
          <ac:picMkLst>
            <pc:docMk/>
            <pc:sldMk cId="2365638056" sldId="334"/>
            <ac:picMk id="1026" creationId="{B20F76A4-B5CE-DCE8-B631-677765F47AAA}"/>
          </ac:picMkLst>
        </pc:picChg>
      </pc:sldChg>
      <pc:sldChg chg="modSp add mod">
        <pc:chgData name="Ron Owen" userId="54a266ab97f89eea" providerId="LiveId" clId="{D0619E09-1C8D-4580-BB08-E261DDDB5761}" dt="2025-02-11T15:30:36.835" v="418" actId="20577"/>
        <pc:sldMkLst>
          <pc:docMk/>
          <pc:sldMk cId="959012077" sldId="335"/>
        </pc:sldMkLst>
        <pc:spChg chg="mod">
          <ac:chgData name="Ron Owen" userId="54a266ab97f89eea" providerId="LiveId" clId="{D0619E09-1C8D-4580-BB08-E261DDDB5761}" dt="2025-02-11T15:30:36.835" v="418" actId="20577"/>
          <ac:spMkLst>
            <pc:docMk/>
            <pc:sldMk cId="959012077" sldId="335"/>
            <ac:spMk id="2" creationId="{009804E4-B7AD-0F22-85F7-3801B2DBA7A3}"/>
          </ac:spMkLst>
        </pc:spChg>
        <pc:spChg chg="mod">
          <ac:chgData name="Ron Owen" userId="54a266ab97f89eea" providerId="LiveId" clId="{D0619E09-1C8D-4580-BB08-E261DDDB5761}" dt="2025-02-11T15:29:37.894" v="334"/>
          <ac:spMkLst>
            <pc:docMk/>
            <pc:sldMk cId="959012077" sldId="335"/>
            <ac:spMk id="136" creationId="{1CCE1100-E9C1-46D5-95E2-702908C9C7F5}"/>
          </ac:spMkLst>
        </pc:spChg>
      </pc:sldChg>
      <pc:sldChg chg="modSp add mod modAnim">
        <pc:chgData name="Ron Owen" userId="54a266ab97f89eea" providerId="LiveId" clId="{D0619E09-1C8D-4580-BB08-E261DDDB5761}" dt="2025-02-11T15:33:28.605" v="506" actId="20577"/>
        <pc:sldMkLst>
          <pc:docMk/>
          <pc:sldMk cId="1354329968" sldId="336"/>
        </pc:sldMkLst>
        <pc:spChg chg="mod">
          <ac:chgData name="Ron Owen" userId="54a266ab97f89eea" providerId="LiveId" clId="{D0619E09-1C8D-4580-BB08-E261DDDB5761}" dt="2025-02-11T15:33:28.605" v="506" actId="20577"/>
          <ac:spMkLst>
            <pc:docMk/>
            <pc:sldMk cId="1354329968" sldId="336"/>
            <ac:spMk id="2" creationId="{A8C53913-E535-10BE-FA25-4847F54BEA7E}"/>
          </ac:spMkLst>
        </pc:spChg>
        <pc:spChg chg="mod">
          <ac:chgData name="Ron Owen" userId="54a266ab97f89eea" providerId="LiveId" clId="{D0619E09-1C8D-4580-BB08-E261DDDB5761}" dt="2025-02-11T15:31:50.552" v="420"/>
          <ac:spMkLst>
            <pc:docMk/>
            <pc:sldMk cId="1354329968" sldId="336"/>
            <ac:spMk id="136" creationId="{01EEAB72-6852-031E-7875-B332F0D56E1F}"/>
          </ac:spMkLst>
        </pc:spChg>
      </pc:sldChg>
      <pc:sldChg chg="modSp add mod modAnim">
        <pc:chgData name="Ron Owen" userId="54a266ab97f89eea" providerId="LiveId" clId="{D0619E09-1C8D-4580-BB08-E261DDDB5761}" dt="2025-02-11T15:35:28.824" v="604" actId="20577"/>
        <pc:sldMkLst>
          <pc:docMk/>
          <pc:sldMk cId="3015446469" sldId="337"/>
        </pc:sldMkLst>
        <pc:spChg chg="mod">
          <ac:chgData name="Ron Owen" userId="54a266ab97f89eea" providerId="LiveId" clId="{D0619E09-1C8D-4580-BB08-E261DDDB5761}" dt="2025-02-11T15:35:28.824" v="604" actId="20577"/>
          <ac:spMkLst>
            <pc:docMk/>
            <pc:sldMk cId="3015446469" sldId="337"/>
            <ac:spMk id="2" creationId="{A4E70471-E8A7-3537-EE3C-63CD7E399175}"/>
          </ac:spMkLst>
        </pc:spChg>
        <pc:spChg chg="mod">
          <ac:chgData name="Ron Owen" userId="54a266ab97f89eea" providerId="LiveId" clId="{D0619E09-1C8D-4580-BB08-E261DDDB5761}" dt="2025-02-11T15:34:28.042" v="508"/>
          <ac:spMkLst>
            <pc:docMk/>
            <pc:sldMk cId="3015446469" sldId="337"/>
            <ac:spMk id="136" creationId="{959648B1-E0F1-BCE0-2F6D-0325F02B9115}"/>
          </ac:spMkLst>
        </pc:spChg>
      </pc:sldChg>
      <pc:sldChg chg="addSp delSp modSp add mod delAnim modAnim">
        <pc:chgData name="Ron Owen" userId="54a266ab97f89eea" providerId="LiveId" clId="{D0619E09-1C8D-4580-BB08-E261DDDB5761}" dt="2025-02-11T15:37:35.366" v="610" actId="478"/>
        <pc:sldMkLst>
          <pc:docMk/>
          <pc:sldMk cId="449390733" sldId="338"/>
        </pc:sldMkLst>
        <pc:spChg chg="del">
          <ac:chgData name="Ron Owen" userId="54a266ab97f89eea" providerId="LiveId" clId="{D0619E09-1C8D-4580-BB08-E261DDDB5761}" dt="2025-02-11T15:36:35.096" v="606" actId="478"/>
          <ac:spMkLst>
            <pc:docMk/>
            <pc:sldMk cId="449390733" sldId="338"/>
            <ac:spMk id="2" creationId="{251B7EBA-BDDC-815D-DA6D-B81C94024B5C}"/>
          </ac:spMkLst>
        </pc:spChg>
        <pc:spChg chg="add mod">
          <ac:chgData name="Ron Owen" userId="54a266ab97f89eea" providerId="LiveId" clId="{D0619E09-1C8D-4580-BB08-E261DDDB5761}" dt="2025-02-11T15:37:35.366" v="610" actId="478"/>
          <ac:spMkLst>
            <pc:docMk/>
            <pc:sldMk cId="449390733" sldId="338"/>
            <ac:spMk id="4" creationId="{50E71B1A-3B1E-D11C-BF78-723B9AB492FD}"/>
          </ac:spMkLst>
        </pc:spChg>
        <pc:spChg chg="del mod">
          <ac:chgData name="Ron Owen" userId="54a266ab97f89eea" providerId="LiveId" clId="{D0619E09-1C8D-4580-BB08-E261DDDB5761}" dt="2025-02-11T15:37:35.366" v="610" actId="478"/>
          <ac:spMkLst>
            <pc:docMk/>
            <pc:sldMk cId="449390733" sldId="338"/>
            <ac:spMk id="136" creationId="{B60D66D8-5EF4-4990-788A-24933AFBF81B}"/>
          </ac:spMkLst>
        </pc:spChg>
      </pc:sldChg>
      <pc:sldChg chg="modSp add mod">
        <pc:chgData name="Ron Owen" userId="54a266ab97f89eea" providerId="LiveId" clId="{D0619E09-1C8D-4580-BB08-E261DDDB5761}" dt="2025-02-11T15:46:55.148" v="715" actId="6549"/>
        <pc:sldMkLst>
          <pc:docMk/>
          <pc:sldMk cId="3355193578" sldId="339"/>
        </pc:sldMkLst>
        <pc:spChg chg="mod">
          <ac:chgData name="Ron Owen" userId="54a266ab97f89eea" providerId="LiveId" clId="{D0619E09-1C8D-4580-BB08-E261DDDB5761}" dt="2025-02-11T15:46:55.148" v="715" actId="6549"/>
          <ac:spMkLst>
            <pc:docMk/>
            <pc:sldMk cId="3355193578" sldId="339"/>
            <ac:spMk id="4" creationId="{5ED99E61-51F0-A912-ADAF-26A2247B4076}"/>
          </ac:spMkLst>
        </pc:spChg>
      </pc:sldChg>
      <pc:sldChg chg="modSp add mod">
        <pc:chgData name="Ron Owen" userId="54a266ab97f89eea" providerId="LiveId" clId="{D0619E09-1C8D-4580-BB08-E261DDDB5761}" dt="2025-02-11T15:46:19.448" v="673" actId="6549"/>
        <pc:sldMkLst>
          <pc:docMk/>
          <pc:sldMk cId="3942534374" sldId="340"/>
        </pc:sldMkLst>
        <pc:spChg chg="mod">
          <ac:chgData name="Ron Owen" userId="54a266ab97f89eea" providerId="LiveId" clId="{D0619E09-1C8D-4580-BB08-E261DDDB5761}" dt="2025-02-11T15:46:19.448" v="673" actId="6549"/>
          <ac:spMkLst>
            <pc:docMk/>
            <pc:sldMk cId="3942534374" sldId="340"/>
            <ac:spMk id="4" creationId="{BF260839-2D59-AF4C-C30D-C9CDAD484B26}"/>
          </ac:spMkLst>
        </pc:spChg>
      </pc:sldChg>
      <pc:sldChg chg="modSp add mod">
        <pc:chgData name="Ron Owen" userId="54a266ab97f89eea" providerId="LiveId" clId="{D0619E09-1C8D-4580-BB08-E261DDDB5761}" dt="2025-02-11T15:45:45.533" v="662" actId="6549"/>
        <pc:sldMkLst>
          <pc:docMk/>
          <pc:sldMk cId="2714419588" sldId="341"/>
        </pc:sldMkLst>
        <pc:spChg chg="mod">
          <ac:chgData name="Ron Owen" userId="54a266ab97f89eea" providerId="LiveId" clId="{D0619E09-1C8D-4580-BB08-E261DDDB5761}" dt="2025-02-11T15:45:45.533" v="662" actId="6549"/>
          <ac:spMkLst>
            <pc:docMk/>
            <pc:sldMk cId="2714419588" sldId="341"/>
            <ac:spMk id="4" creationId="{3D3CB9AF-5FF8-F16A-FF18-B6AF05D8B7B8}"/>
          </ac:spMkLst>
        </pc:spChg>
      </pc:sldChg>
      <pc:sldChg chg="modSp add mod">
        <pc:chgData name="Ron Owen" userId="54a266ab97f89eea" providerId="LiveId" clId="{D0619E09-1C8D-4580-BB08-E261DDDB5761}" dt="2025-02-11T15:45:33.054" v="661" actId="6549"/>
        <pc:sldMkLst>
          <pc:docMk/>
          <pc:sldMk cId="2784276585" sldId="342"/>
        </pc:sldMkLst>
        <pc:spChg chg="mod">
          <ac:chgData name="Ron Owen" userId="54a266ab97f89eea" providerId="LiveId" clId="{D0619E09-1C8D-4580-BB08-E261DDDB5761}" dt="2025-02-11T15:45:33.054" v="661" actId="6549"/>
          <ac:spMkLst>
            <pc:docMk/>
            <pc:sldMk cId="2784276585" sldId="342"/>
            <ac:spMk id="4" creationId="{FECD2381-1F46-255C-4F4E-BB20CAC3EA8B}"/>
          </ac:spMkLst>
        </pc:spChg>
      </pc:sldChg>
      <pc:sldChg chg="modSp add mod">
        <pc:chgData name="Ron Owen" userId="54a266ab97f89eea" providerId="LiveId" clId="{D0619E09-1C8D-4580-BB08-E261DDDB5761}" dt="2025-02-11T15:45:17.080" v="660" actId="6549"/>
        <pc:sldMkLst>
          <pc:docMk/>
          <pc:sldMk cId="4107770127" sldId="343"/>
        </pc:sldMkLst>
        <pc:spChg chg="mod">
          <ac:chgData name="Ron Owen" userId="54a266ab97f89eea" providerId="LiveId" clId="{D0619E09-1C8D-4580-BB08-E261DDDB5761}" dt="2025-02-11T15:45:17.080" v="660" actId="6549"/>
          <ac:spMkLst>
            <pc:docMk/>
            <pc:sldMk cId="4107770127" sldId="343"/>
            <ac:spMk id="4" creationId="{127C8383-84BF-9B57-35E6-034F01B41138}"/>
          </ac:spMkLst>
        </pc:spChg>
      </pc:sldChg>
      <pc:sldChg chg="modSp add mod">
        <pc:chgData name="Ron Owen" userId="54a266ab97f89eea" providerId="LiveId" clId="{D0619E09-1C8D-4580-BB08-E261DDDB5761}" dt="2025-02-11T15:44:58.878" v="659" actId="6549"/>
        <pc:sldMkLst>
          <pc:docMk/>
          <pc:sldMk cId="457040852" sldId="344"/>
        </pc:sldMkLst>
        <pc:spChg chg="mod">
          <ac:chgData name="Ron Owen" userId="54a266ab97f89eea" providerId="LiveId" clId="{D0619E09-1C8D-4580-BB08-E261DDDB5761}" dt="2025-02-11T15:44:58.878" v="659" actId="6549"/>
          <ac:spMkLst>
            <pc:docMk/>
            <pc:sldMk cId="457040852" sldId="344"/>
            <ac:spMk id="4" creationId="{3A0F6404-0A9C-543C-D65C-C880290B9FD5}"/>
          </ac:spMkLst>
        </pc:spChg>
      </pc:sldChg>
      <pc:sldChg chg="add del">
        <pc:chgData name="Ron Owen" userId="54a266ab97f89eea" providerId="LiveId" clId="{D0619E09-1C8D-4580-BB08-E261DDDB5761}" dt="2025-02-11T15:47:06.543" v="717" actId="2696"/>
        <pc:sldMkLst>
          <pc:docMk/>
          <pc:sldMk cId="755194467" sldId="345"/>
        </pc:sldMkLst>
      </pc:sldChg>
      <pc:sldChg chg="modSp add mod">
        <pc:chgData name="Ron Owen" userId="54a266ab97f89eea" providerId="LiveId" clId="{D0619E09-1C8D-4580-BB08-E261DDDB5761}" dt="2025-02-11T15:48:13.346" v="796" actId="20577"/>
        <pc:sldMkLst>
          <pc:docMk/>
          <pc:sldMk cId="1398487685" sldId="345"/>
        </pc:sldMkLst>
        <pc:spChg chg="mod">
          <ac:chgData name="Ron Owen" userId="54a266ab97f89eea" providerId="LiveId" clId="{D0619E09-1C8D-4580-BB08-E261DDDB5761}" dt="2025-02-11T15:48:13.346" v="796" actId="20577"/>
          <ac:spMkLst>
            <pc:docMk/>
            <pc:sldMk cId="1398487685" sldId="345"/>
            <ac:spMk id="4" creationId="{CD8451AA-B169-9C69-C1D1-6ADCD7191824}"/>
          </ac:spMkLst>
        </pc:spChg>
      </pc:sldChg>
      <pc:sldChg chg="modSp add mod">
        <pc:chgData name="Ron Owen" userId="54a266ab97f89eea" providerId="LiveId" clId="{D0619E09-1C8D-4580-BB08-E261DDDB5761}" dt="2025-02-11T15:49:21.168" v="876" actId="20577"/>
        <pc:sldMkLst>
          <pc:docMk/>
          <pc:sldMk cId="375406410" sldId="346"/>
        </pc:sldMkLst>
        <pc:spChg chg="mod">
          <ac:chgData name="Ron Owen" userId="54a266ab97f89eea" providerId="LiveId" clId="{D0619E09-1C8D-4580-BB08-E261DDDB5761}" dt="2025-02-11T15:49:21.168" v="876" actId="20577"/>
          <ac:spMkLst>
            <pc:docMk/>
            <pc:sldMk cId="375406410" sldId="346"/>
            <ac:spMk id="4" creationId="{726FB025-7044-DF86-1721-F68946D3A3EE}"/>
          </ac:spMkLst>
        </pc:spChg>
      </pc:sldChg>
      <pc:sldChg chg="add del">
        <pc:chgData name="Ron Owen" userId="54a266ab97f89eea" providerId="LiveId" clId="{D0619E09-1C8D-4580-BB08-E261DDDB5761}" dt="2025-02-11T15:47:02.493" v="716" actId="2696"/>
        <pc:sldMkLst>
          <pc:docMk/>
          <pc:sldMk cId="1766465897"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3657600"/>
            <a:ext cx="20828000" cy="35687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327900"/>
            <a:ext cx="20828000" cy="1892300"/>
          </a:xfrm>
          <a:prstGeom prst="rect">
            <a:avLst/>
          </a:prstGeom>
        </p:spPr>
        <p:txBody>
          <a:bodyPr anchor="t"/>
          <a:lstStyle>
            <a:lvl1pPr marL="0" indent="0" algn="ctr">
              <a:spcBef>
                <a:spcPts val="0"/>
              </a:spcBef>
              <a:buSzTx/>
              <a:buNone/>
              <a:defRPr sz="4800"/>
            </a:lvl1pPr>
            <a:lvl2pPr marL="0" indent="0" algn="ctr">
              <a:spcBef>
                <a:spcPts val="0"/>
              </a:spcBef>
              <a:buSzTx/>
              <a:buNone/>
              <a:defRPr sz="4800"/>
            </a:lvl2pPr>
            <a:lvl3pPr marL="0" indent="0" algn="ctr">
              <a:spcBef>
                <a:spcPts val="0"/>
              </a:spcBef>
              <a:buSzTx/>
              <a:buNone/>
              <a:defRPr sz="4800"/>
            </a:lvl3pPr>
            <a:lvl4pPr marL="0" indent="0" algn="ctr">
              <a:spcBef>
                <a:spcPts val="0"/>
              </a:spcBef>
              <a:buSzTx/>
              <a:buNone/>
              <a:defRPr sz="4800"/>
            </a:lvl4pPr>
            <a:lvl5pPr marL="0" indent="0" algn="ctr">
              <a:spcBef>
                <a:spcPts val="0"/>
              </a:spcBef>
              <a:buSzTx/>
              <a:buNone/>
              <a:defRPr sz="4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5067300"/>
            <a:ext cx="20828000" cy="35687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778000" y="3898900"/>
            <a:ext cx="20828000" cy="8039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monarch caterpillar on a partially eaten leaf"/>
          <p:cNvSpPr>
            <a:spLocks noGrp="1"/>
          </p:cNvSpPr>
          <p:nvPr>
            <p:ph type="pic" sz="half" idx="21"/>
          </p:nvPr>
        </p:nvSpPr>
        <p:spPr>
          <a:xfrm>
            <a:off x="10629900" y="3136398"/>
            <a:ext cx="13843000" cy="9553114"/>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1778000" y="952500"/>
            <a:ext cx="20828000" cy="2286000"/>
          </a:xfrm>
          <a:prstGeom prst="rect">
            <a:avLst/>
          </a:prstGeom>
        </p:spPr>
        <p:txBody>
          <a:bodyPr/>
          <a:lstStyle/>
          <a:p>
            <a:r>
              <a:t>Title Text</a:t>
            </a:r>
          </a:p>
        </p:txBody>
      </p:sp>
      <p:sp>
        <p:nvSpPr>
          <p:cNvPr id="67" name="Body Level One…"/>
          <p:cNvSpPr txBox="1">
            <a:spLocks noGrp="1"/>
          </p:cNvSpPr>
          <p:nvPr>
            <p:ph type="body" sz="half" idx="1"/>
          </p:nvPr>
        </p:nvSpPr>
        <p:spPr>
          <a:xfrm>
            <a:off x="1778000" y="3378200"/>
            <a:ext cx="10007600" cy="9118600"/>
          </a:xfrm>
          <a:prstGeom prst="rect">
            <a:avLst/>
          </a:prstGeom>
        </p:spPr>
        <p:txBody>
          <a:bodyPr/>
          <a:lstStyle>
            <a:lvl1pPr marL="660399" indent="-660399">
              <a:spcBef>
                <a:spcPts val="3200"/>
              </a:spcBef>
              <a:buBlip>
                <a:blip r:embed="rId2"/>
              </a:buBlip>
              <a:defRPr sz="4400"/>
            </a:lvl1pPr>
            <a:lvl2pPr marL="1320800" indent="-660400">
              <a:spcBef>
                <a:spcPts val="3200"/>
              </a:spcBef>
              <a:buBlip>
                <a:blip r:embed="rId2"/>
              </a:buBlip>
              <a:defRPr sz="4400"/>
            </a:lvl2pPr>
            <a:lvl3pPr marL="1981200" indent="-660400">
              <a:spcBef>
                <a:spcPts val="3200"/>
              </a:spcBef>
              <a:buBlip>
                <a:blip r:embed="rId2"/>
              </a:buBlip>
              <a:defRPr sz="4400"/>
            </a:lvl3pPr>
            <a:lvl4pPr marL="2641600" indent="-660400">
              <a:spcBef>
                <a:spcPts val="3200"/>
              </a:spcBef>
              <a:buBlip>
                <a:blip r:embed="rId2"/>
              </a:buBlip>
              <a:defRPr sz="4400"/>
            </a:lvl4pPr>
            <a:lvl5pPr marL="3302000" indent="-660400">
              <a:spcBef>
                <a:spcPts val="3200"/>
              </a:spcBef>
              <a:buBlip>
                <a:blip r:embed="rId2"/>
              </a:buBlip>
              <a:defRPr sz="44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91452" y="13008841"/>
            <a:ext cx="508351" cy="567460"/>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Portrait photo of a butterfly on a green leaf"/>
          <p:cNvSpPr>
            <a:spLocks noGrp="1"/>
          </p:cNvSpPr>
          <p:nvPr>
            <p:ph type="pic" sz="quarter" idx="21"/>
          </p:nvPr>
        </p:nvSpPr>
        <p:spPr>
          <a:xfrm>
            <a:off x="15327675" y="6674745"/>
            <a:ext cx="8902514" cy="5912435"/>
          </a:xfrm>
          <a:prstGeom prst="rect">
            <a:avLst/>
          </a:prstGeom>
          <a:ln w="9525">
            <a:round/>
          </a:ln>
        </p:spPr>
        <p:txBody>
          <a:bodyPr lIns="91439" tIns="45719" rIns="91439" bIns="45719" anchor="t">
            <a:noAutofit/>
          </a:bodyPr>
          <a:lstStyle/>
          <a:p>
            <a:endParaRPr/>
          </a:p>
        </p:txBody>
      </p:sp>
      <p:sp>
        <p:nvSpPr>
          <p:cNvPr id="84" name="Close-up of an orange butterfly perched on a person’s hand in the grass"/>
          <p:cNvSpPr>
            <a:spLocks noGrp="1"/>
          </p:cNvSpPr>
          <p:nvPr>
            <p:ph type="pic" sz="half" idx="22"/>
          </p:nvPr>
        </p:nvSpPr>
        <p:spPr>
          <a:xfrm rot="21600000">
            <a:off x="15779078" y="-2308725"/>
            <a:ext cx="7408334" cy="9423401"/>
          </a:xfrm>
          <a:prstGeom prst="rect">
            <a:avLst/>
          </a:prstGeom>
          <a:ln w="9525">
            <a:round/>
          </a:ln>
        </p:spPr>
        <p:txBody>
          <a:bodyPr lIns="91439" tIns="45719" rIns="91439" bIns="45719" anchor="t">
            <a:noAutofit/>
          </a:bodyPr>
          <a:lstStyle/>
          <a:p>
            <a:endParaRPr/>
          </a:p>
        </p:txBody>
      </p:sp>
      <p:sp>
        <p:nvSpPr>
          <p:cNvPr id="85" name="Close-up of a monarch caterpillar on a partially eaten leaf"/>
          <p:cNvSpPr>
            <a:spLocks noGrp="1"/>
          </p:cNvSpPr>
          <p:nvPr>
            <p:ph type="pic" idx="23"/>
          </p:nvPr>
        </p:nvSpPr>
        <p:spPr>
          <a:xfrm rot="21600000">
            <a:off x="-3606800" y="-1397000"/>
            <a:ext cx="22745700" cy="1578610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2374900" y="6405178"/>
            <a:ext cx="19621500" cy="943744"/>
          </a:xfrm>
          <a:prstGeom prst="rect">
            <a:avLst/>
          </a:prstGeom>
        </p:spPr>
        <p:txBody>
          <a:bodyPr>
            <a:spAutoFit/>
          </a:bodyPr>
          <a:lstStyle>
            <a:lvl1pPr marL="0" indent="0" algn="ctr">
              <a:spcBef>
                <a:spcPts val="3400"/>
              </a:spcBef>
              <a:buSzTx/>
              <a:buNone/>
              <a:defRPr sz="5200"/>
            </a:lvl1pPr>
          </a:lstStyle>
          <a:p>
            <a:r>
              <a:t>“Type a quote here.”</a:t>
            </a:r>
          </a:p>
        </p:txBody>
      </p:sp>
      <p:sp>
        <p:nvSpPr>
          <p:cNvPr id="94" name="–Johnny Appleseed"/>
          <p:cNvSpPr txBox="1">
            <a:spLocks noGrp="1"/>
          </p:cNvSpPr>
          <p:nvPr>
            <p:ph type="body" sz="quarter" idx="22"/>
          </p:nvPr>
        </p:nvSpPr>
        <p:spPr>
          <a:xfrm>
            <a:off x="2374900" y="8966200"/>
            <a:ext cx="19621500" cy="711200"/>
          </a:xfrm>
          <a:prstGeom prst="rect">
            <a:avLst/>
          </a:prstGeom>
        </p:spPr>
        <p:txBody>
          <a:bodyPr anchor="t">
            <a:spAutoFit/>
          </a:bodyPr>
          <a:lstStyle>
            <a:lvl1pPr marL="0" indent="0" algn="ctr">
              <a:spcBef>
                <a:spcPts val="0"/>
              </a:spcBef>
              <a:buSzTx/>
              <a:buNone/>
              <a:defRPr sz="32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78000" y="1498600"/>
            <a:ext cx="20828000" cy="1071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1"/>
              </a:buBlip>
            </a:lvl1pPr>
            <a:lvl2pPr>
              <a:buBlip>
                <a:blip r:embed="rId11"/>
              </a:buBlip>
            </a:lvl2pPr>
            <a:lvl3pPr>
              <a:buBlip>
                <a:blip r:embed="rId11"/>
              </a:buBlip>
            </a:lvl3pPr>
            <a:lvl4pPr>
              <a:buBlip>
                <a:blip r:embed="rId11"/>
              </a:buBlip>
            </a:lvl4pPr>
            <a:lvl5pPr>
              <a:buBlip>
                <a:blip r:embed="rId11"/>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78000" y="355600"/>
            <a:ext cx="20828000" cy="349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36944" y="13008841"/>
            <a:ext cx="508351" cy="567460"/>
          </a:xfrm>
          <a:prstGeom prst="rect">
            <a:avLst/>
          </a:prstGeom>
          <a:ln w="12700">
            <a:miter lim="400000"/>
          </a:ln>
        </p:spPr>
        <p:txBody>
          <a:bodyPr wrap="none" lIns="50800" tIns="50800" rIns="50800" bIns="50800" anchor="b">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Lst>
  <p:transition spd="med"/>
  <p:txStyles>
    <p:title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p:titleStyle>
    <p:bodyStyle>
      <a:lvl1pPr marL="762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11"/>
        </a:buBlip>
        <a:tabLst/>
        <a:defRPr sz="5000" b="0" i="0" u="none" strike="noStrike" cap="none" spc="0" baseline="0">
          <a:solidFill>
            <a:srgbClr val="FFFFFF"/>
          </a:solidFill>
          <a:uFillTx/>
          <a:latin typeface="+mn-lt"/>
          <a:ea typeface="+mn-ea"/>
          <a:cs typeface="+mn-cs"/>
          <a:sym typeface="Chalkduster"/>
        </a:defRPr>
      </a:lvl9pPr>
    </p:bodyStyle>
    <p:otherStyle>
      <a:lvl1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normAutofit fontScale="90000"/>
          </a:bodyPr>
          <a:lstStyle/>
          <a:p>
            <a:r>
              <a:rPr lang="en-US" dirty="0"/>
              <a:t>Jesus and the Lord’s Prayer</a:t>
            </a:r>
            <a:br>
              <a:rPr lang="en-US" dirty="0"/>
            </a:br>
            <a:br>
              <a:rPr lang="en-US" dirty="0"/>
            </a:br>
            <a:r>
              <a:rPr lang="en-US" sz="5400" dirty="0"/>
              <a:t>Matthew 6 vv5-18</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A6BED-A032-13A7-E3DE-389780825A6F}"/>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959648B1-E0F1-BCE0-2F6D-0325F02B9115}"/>
              </a:ext>
            </a:extLst>
          </p:cNvPr>
          <p:cNvSpPr txBox="1">
            <a:spLocks noGrp="1"/>
          </p:cNvSpPr>
          <p:nvPr>
            <p:ph type="body" idx="21"/>
          </p:nvPr>
        </p:nvSpPr>
        <p:spPr>
          <a:xfrm>
            <a:off x="2381250" y="3349492"/>
            <a:ext cx="8566150" cy="6196568"/>
          </a:xfrm>
          <a:prstGeom prst="rect">
            <a:avLst/>
          </a:prstGeom>
        </p:spPr>
        <p:txBody>
          <a:bodyPr/>
          <a:lstStyle>
            <a:lvl1pPr>
              <a:defRPr sz="7300"/>
            </a:lvl1pPr>
          </a:lstStyle>
          <a:p>
            <a:pPr algn="l"/>
            <a:r>
              <a:rPr lang="en-US" sz="6600" b="1" i="0" baseline="30000" dirty="0">
                <a:solidFill>
                  <a:schemeClr val="tx1"/>
                </a:solidFill>
                <a:effectLst/>
              </a:rPr>
              <a:t>8 </a:t>
            </a:r>
            <a:r>
              <a:rPr lang="en-US" sz="6600" b="0" i="0" dirty="0">
                <a:solidFill>
                  <a:schemeClr val="tx1"/>
                </a:solidFill>
                <a:effectLst/>
              </a:rPr>
              <a:t>“Therefore do not be like them. For your Father knows the things you have need of before you ask Him. </a:t>
            </a:r>
            <a:endParaRPr lang="en-US" sz="195500" dirty="0">
              <a:solidFill>
                <a:schemeClr val="tx1"/>
              </a:solidFill>
            </a:endParaRPr>
          </a:p>
        </p:txBody>
      </p:sp>
      <p:sp>
        <p:nvSpPr>
          <p:cNvPr id="2" name="“For all have sinned and fall short of the glory of God”">
            <a:extLst>
              <a:ext uri="{FF2B5EF4-FFF2-40B4-BE49-F238E27FC236}">
                <a16:creationId xmlns:a16="http://schemas.microsoft.com/office/drawing/2014/main" id="{A4E70471-E8A7-3537-EE3C-63CD7E399175}"/>
              </a:ext>
            </a:extLst>
          </p:cNvPr>
          <p:cNvSpPr txBox="1">
            <a:spLocks/>
          </p:cNvSpPr>
          <p:nvPr/>
        </p:nvSpPr>
        <p:spPr>
          <a:xfrm>
            <a:off x="14141450" y="3013505"/>
            <a:ext cx="8566150" cy="6868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marL="857250" indent="-857250" algn="l" hangingPunct="1">
              <a:buFont typeface="Arial" panose="020B0604020202020204" pitchFamily="34" charset="0"/>
              <a:buChar char="•"/>
            </a:pPr>
            <a:r>
              <a:rPr lang="en-US" sz="8000" baseline="30000" dirty="0">
                <a:solidFill>
                  <a:srgbClr val="FFFF00"/>
                </a:solidFill>
              </a:rPr>
              <a:t>So what’s the point?</a:t>
            </a:r>
          </a:p>
          <a:p>
            <a:pPr marL="857250" indent="-857250" algn="l" hangingPunct="1">
              <a:buFont typeface="Arial" panose="020B0604020202020204" pitchFamily="34" charset="0"/>
              <a:buChar char="•"/>
            </a:pPr>
            <a:r>
              <a:rPr lang="en-US" sz="8000" baseline="30000" dirty="0">
                <a:solidFill>
                  <a:srgbClr val="FFFF00"/>
                </a:solidFill>
              </a:rPr>
              <a:t>Parent and child</a:t>
            </a:r>
          </a:p>
          <a:p>
            <a:pPr marL="857250" indent="-857250" algn="l" hangingPunct="1">
              <a:buFont typeface="Arial" panose="020B0604020202020204" pitchFamily="34" charset="0"/>
              <a:buChar char="•"/>
            </a:pPr>
            <a:r>
              <a:rPr lang="en-US" sz="8000" baseline="30000" dirty="0">
                <a:solidFill>
                  <a:srgbClr val="FFFF00"/>
                </a:solidFill>
              </a:rPr>
              <a:t>You know what they want and delight in giving it to them</a:t>
            </a:r>
          </a:p>
          <a:p>
            <a:pPr algn="l" hangingPunct="1"/>
            <a:endParaRPr lang="en-US" sz="8800" dirty="0">
              <a:solidFill>
                <a:srgbClr val="FFFF00"/>
              </a:solidFill>
            </a:endParaRPr>
          </a:p>
        </p:txBody>
      </p:sp>
    </p:spTree>
    <p:extLst>
      <p:ext uri="{BB962C8B-B14F-4D97-AF65-F5344CB8AC3E}">
        <p14:creationId xmlns:p14="http://schemas.microsoft.com/office/powerpoint/2010/main" val="3015446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3581-0F9E-CC3A-7487-071929AFDFC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0E71B1A-3B1E-D11C-BF78-723B9AB492FD}"/>
              </a:ext>
            </a:extLst>
          </p:cNvPr>
          <p:cNvSpPr>
            <a:spLocks noGrp="1"/>
          </p:cNvSpPr>
          <p:nvPr>
            <p:ph type="body" sz="quarter" idx="21"/>
          </p:nvPr>
        </p:nvSpPr>
        <p:spPr/>
        <p:txBody>
          <a:bodyPr/>
          <a:lstStyle/>
          <a:p>
            <a:endParaRPr lang="en-GB"/>
          </a:p>
        </p:txBody>
      </p:sp>
    </p:spTree>
    <p:extLst>
      <p:ext uri="{BB962C8B-B14F-4D97-AF65-F5344CB8AC3E}">
        <p14:creationId xmlns:p14="http://schemas.microsoft.com/office/powerpoint/2010/main" val="4493907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6CF2FD5A-8D79-5CB2-031C-52979E7FC745}"/>
              </a:ext>
            </a:extLst>
          </p:cNvPr>
          <p:cNvSpPr txBox="1">
            <a:spLocks/>
          </p:cNvSpPr>
          <p:nvPr/>
        </p:nvSpPr>
        <p:spPr>
          <a:xfrm>
            <a:off x="1619250" y="5883374"/>
            <a:ext cx="12452350"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8E221212-4E24-4D96-D81E-79DDCB752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3444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151C3-FF2C-1F99-95AA-E2DAE3A8E2F5}"/>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3A0F6404-0A9C-543C-D65C-C880290B9FD5}"/>
              </a:ext>
            </a:extLst>
          </p:cNvPr>
          <p:cNvSpPr txBox="1">
            <a:spLocks/>
          </p:cNvSpPr>
          <p:nvPr/>
        </p:nvSpPr>
        <p:spPr>
          <a:xfrm>
            <a:off x="1619250" y="5421709"/>
            <a:ext cx="12452350"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10E6BE73-1402-9350-B138-0523C89EE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0408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DB8AA-3155-C02B-4457-842E7DBB001F}"/>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127C8383-84BF-9B57-35E6-034F01B41138}"/>
              </a:ext>
            </a:extLst>
          </p:cNvPr>
          <p:cNvSpPr txBox="1">
            <a:spLocks/>
          </p:cNvSpPr>
          <p:nvPr/>
        </p:nvSpPr>
        <p:spPr>
          <a:xfrm>
            <a:off x="1619250" y="4498379"/>
            <a:ext cx="12452350" cy="471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r>
              <a:rPr lang="en-US" sz="6000" dirty="0">
                <a:solidFill>
                  <a:schemeClr val="tx1"/>
                </a:solidFill>
              </a:rPr>
              <a:t>Your kingdom come.</a:t>
            </a:r>
            <a:br>
              <a:rPr lang="en-US" sz="6000" dirty="0">
                <a:solidFill>
                  <a:schemeClr val="tx1"/>
                </a:solidFill>
              </a:rPr>
            </a:br>
            <a:r>
              <a:rPr lang="en-US" sz="6000" dirty="0">
                <a:solidFill>
                  <a:schemeClr val="tx1"/>
                </a:solidFill>
              </a:rPr>
              <a:t>Your will be done</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09118D91-93C7-854B-5CA2-F1A16A1CB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701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F91-2859-929A-F8E1-44E69E6204B6}"/>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FECD2381-1F46-255C-4F4E-BB20CAC3EA8B}"/>
              </a:ext>
            </a:extLst>
          </p:cNvPr>
          <p:cNvSpPr txBox="1">
            <a:spLocks/>
          </p:cNvSpPr>
          <p:nvPr/>
        </p:nvSpPr>
        <p:spPr>
          <a:xfrm>
            <a:off x="1619250" y="4036715"/>
            <a:ext cx="12452350" cy="564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r>
              <a:rPr lang="en-US" sz="6000" dirty="0">
                <a:solidFill>
                  <a:schemeClr val="tx1"/>
                </a:solidFill>
              </a:rPr>
              <a:t>Your kingdom come.</a:t>
            </a:r>
            <a:br>
              <a:rPr lang="en-US" sz="6000" dirty="0">
                <a:solidFill>
                  <a:schemeClr val="tx1"/>
                </a:solidFill>
              </a:rPr>
            </a:br>
            <a:r>
              <a:rPr lang="en-US" sz="6000" dirty="0">
                <a:solidFill>
                  <a:schemeClr val="tx1"/>
                </a:solidFill>
              </a:rPr>
              <a:t>Your will be done</a:t>
            </a:r>
            <a:br>
              <a:rPr lang="en-US" sz="6000" dirty="0">
                <a:solidFill>
                  <a:schemeClr val="tx1"/>
                </a:solidFill>
              </a:rPr>
            </a:br>
            <a:r>
              <a:rPr lang="en-US" sz="6000" dirty="0">
                <a:solidFill>
                  <a:schemeClr val="tx1"/>
                </a:solidFill>
              </a:rPr>
              <a:t>On earth as </a:t>
            </a:r>
            <a:r>
              <a:rPr lang="en-US" sz="6000" i="1" dirty="0">
                <a:solidFill>
                  <a:schemeClr val="tx1"/>
                </a:solidFill>
              </a:rPr>
              <a:t>it is</a:t>
            </a:r>
            <a:r>
              <a:rPr lang="en-US" sz="6000" dirty="0">
                <a:solidFill>
                  <a:schemeClr val="tx1"/>
                </a:solidFill>
              </a:rPr>
              <a:t> in heaven.</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FA7D22F8-3AD4-8746-2285-164E65134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765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E844-86C1-7BD6-DB3D-FEBCE55AF2BD}"/>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3D3CB9AF-5FF8-F16A-FF18-B6AF05D8B7B8}"/>
              </a:ext>
            </a:extLst>
          </p:cNvPr>
          <p:cNvSpPr txBox="1">
            <a:spLocks/>
          </p:cNvSpPr>
          <p:nvPr/>
        </p:nvSpPr>
        <p:spPr>
          <a:xfrm>
            <a:off x="1619250" y="3575050"/>
            <a:ext cx="12452350" cy="656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r>
              <a:rPr lang="en-US" sz="6000" dirty="0">
                <a:solidFill>
                  <a:schemeClr val="tx1"/>
                </a:solidFill>
              </a:rPr>
              <a:t>Your kingdom come.</a:t>
            </a:r>
            <a:br>
              <a:rPr lang="en-US" sz="6000" dirty="0">
                <a:solidFill>
                  <a:schemeClr val="tx1"/>
                </a:solidFill>
              </a:rPr>
            </a:br>
            <a:r>
              <a:rPr lang="en-US" sz="6000" dirty="0">
                <a:solidFill>
                  <a:schemeClr val="tx1"/>
                </a:solidFill>
              </a:rPr>
              <a:t>Your will be done</a:t>
            </a:r>
            <a:br>
              <a:rPr lang="en-US" sz="6000" dirty="0">
                <a:solidFill>
                  <a:schemeClr val="tx1"/>
                </a:solidFill>
              </a:rPr>
            </a:br>
            <a:r>
              <a:rPr lang="en-US" sz="6000" dirty="0">
                <a:solidFill>
                  <a:schemeClr val="tx1"/>
                </a:solidFill>
              </a:rPr>
              <a:t>On earth as </a:t>
            </a:r>
            <a:r>
              <a:rPr lang="en-US" sz="6000" i="1" dirty="0">
                <a:solidFill>
                  <a:schemeClr val="tx1"/>
                </a:solidFill>
              </a:rPr>
              <a:t>it is</a:t>
            </a:r>
            <a:r>
              <a:rPr lang="en-US" sz="6000" dirty="0">
                <a:solidFill>
                  <a:schemeClr val="tx1"/>
                </a:solidFill>
              </a:rPr>
              <a:t> in heaven.</a:t>
            </a:r>
            <a:br>
              <a:rPr lang="en-US" sz="6000" dirty="0">
                <a:solidFill>
                  <a:schemeClr val="tx1"/>
                </a:solidFill>
              </a:rPr>
            </a:br>
            <a:r>
              <a:rPr lang="en-US" sz="6000" dirty="0">
                <a:solidFill>
                  <a:schemeClr val="tx1"/>
                </a:solidFill>
              </a:rPr>
              <a:t>Give us this day our daily bread.</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BB886B09-29F4-6967-6749-371EF1587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195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20FB7-2CB8-3696-E019-A2FDBB8D61D0}"/>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BF260839-2D59-AF4C-C30D-C9CDAD484B26}"/>
              </a:ext>
            </a:extLst>
          </p:cNvPr>
          <p:cNvSpPr txBox="1">
            <a:spLocks/>
          </p:cNvSpPr>
          <p:nvPr/>
        </p:nvSpPr>
        <p:spPr>
          <a:xfrm>
            <a:off x="1619250" y="3113385"/>
            <a:ext cx="12452350"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r>
              <a:rPr lang="en-US" sz="6000" dirty="0">
                <a:solidFill>
                  <a:schemeClr val="tx1"/>
                </a:solidFill>
              </a:rPr>
              <a:t>Your kingdom come.</a:t>
            </a:r>
            <a:br>
              <a:rPr lang="en-US" sz="6000" dirty="0">
                <a:solidFill>
                  <a:schemeClr val="tx1"/>
                </a:solidFill>
              </a:rPr>
            </a:br>
            <a:r>
              <a:rPr lang="en-US" sz="6000" dirty="0">
                <a:solidFill>
                  <a:schemeClr val="tx1"/>
                </a:solidFill>
              </a:rPr>
              <a:t>Your will be done</a:t>
            </a:r>
            <a:br>
              <a:rPr lang="en-US" sz="6000" dirty="0">
                <a:solidFill>
                  <a:schemeClr val="tx1"/>
                </a:solidFill>
              </a:rPr>
            </a:br>
            <a:r>
              <a:rPr lang="en-US" sz="6000" dirty="0">
                <a:solidFill>
                  <a:schemeClr val="tx1"/>
                </a:solidFill>
              </a:rPr>
              <a:t>On earth as </a:t>
            </a:r>
            <a:r>
              <a:rPr lang="en-US" sz="6000" i="1" dirty="0">
                <a:solidFill>
                  <a:schemeClr val="tx1"/>
                </a:solidFill>
              </a:rPr>
              <a:t>it is</a:t>
            </a:r>
            <a:r>
              <a:rPr lang="en-US" sz="6000" dirty="0">
                <a:solidFill>
                  <a:schemeClr val="tx1"/>
                </a:solidFill>
              </a:rPr>
              <a:t> in heaven.</a:t>
            </a:r>
            <a:br>
              <a:rPr lang="en-US" sz="6000" dirty="0">
                <a:solidFill>
                  <a:schemeClr val="tx1"/>
                </a:solidFill>
              </a:rPr>
            </a:br>
            <a:r>
              <a:rPr lang="en-US" sz="6000" dirty="0">
                <a:solidFill>
                  <a:schemeClr val="tx1"/>
                </a:solidFill>
              </a:rPr>
              <a:t>Give us this day our daily bread.</a:t>
            </a:r>
            <a:br>
              <a:rPr lang="en-US" sz="6000" dirty="0">
                <a:solidFill>
                  <a:schemeClr val="tx1"/>
                </a:solidFill>
              </a:rPr>
            </a:br>
            <a:r>
              <a:rPr lang="en-US" sz="6000" dirty="0">
                <a:solidFill>
                  <a:schemeClr val="tx1"/>
                </a:solidFill>
              </a:rPr>
              <a:t>And forgive us our trespasses,</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0E208B63-1CA8-04C1-EA3A-45FA97A7A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343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F8883-FE5D-72BE-8A39-D9717577EA6C}"/>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5ED99E61-51F0-A912-ADAF-26A2247B4076}"/>
              </a:ext>
            </a:extLst>
          </p:cNvPr>
          <p:cNvSpPr txBox="1">
            <a:spLocks/>
          </p:cNvSpPr>
          <p:nvPr/>
        </p:nvSpPr>
        <p:spPr>
          <a:xfrm>
            <a:off x="1619250" y="2190055"/>
            <a:ext cx="12452350" cy="9335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r>
              <a:rPr lang="en-US" sz="6000" dirty="0">
                <a:solidFill>
                  <a:schemeClr val="tx1"/>
                </a:solidFill>
              </a:rPr>
              <a:t>Your kingdom come.</a:t>
            </a:r>
            <a:br>
              <a:rPr lang="en-US" sz="6000" dirty="0">
                <a:solidFill>
                  <a:schemeClr val="tx1"/>
                </a:solidFill>
              </a:rPr>
            </a:br>
            <a:r>
              <a:rPr lang="en-US" sz="6000" dirty="0">
                <a:solidFill>
                  <a:schemeClr val="tx1"/>
                </a:solidFill>
              </a:rPr>
              <a:t>Your will be done</a:t>
            </a:r>
            <a:br>
              <a:rPr lang="en-US" sz="6000" dirty="0">
                <a:solidFill>
                  <a:schemeClr val="tx1"/>
                </a:solidFill>
              </a:rPr>
            </a:br>
            <a:r>
              <a:rPr lang="en-US" sz="6000" dirty="0">
                <a:solidFill>
                  <a:schemeClr val="tx1"/>
                </a:solidFill>
              </a:rPr>
              <a:t>On earth as </a:t>
            </a:r>
            <a:r>
              <a:rPr lang="en-US" sz="6000" i="1" dirty="0">
                <a:solidFill>
                  <a:schemeClr val="tx1"/>
                </a:solidFill>
              </a:rPr>
              <a:t>it is</a:t>
            </a:r>
            <a:r>
              <a:rPr lang="en-US" sz="6000" dirty="0">
                <a:solidFill>
                  <a:schemeClr val="tx1"/>
                </a:solidFill>
              </a:rPr>
              <a:t> in heaven.</a:t>
            </a:r>
            <a:br>
              <a:rPr lang="en-US" sz="6000" dirty="0">
                <a:solidFill>
                  <a:schemeClr val="tx1"/>
                </a:solidFill>
              </a:rPr>
            </a:br>
            <a:r>
              <a:rPr lang="en-US" sz="6000" dirty="0">
                <a:solidFill>
                  <a:schemeClr val="tx1"/>
                </a:solidFill>
              </a:rPr>
              <a:t>Give us this day our daily bread.</a:t>
            </a:r>
            <a:br>
              <a:rPr lang="en-US" sz="6000" dirty="0">
                <a:solidFill>
                  <a:schemeClr val="tx1"/>
                </a:solidFill>
              </a:rPr>
            </a:br>
            <a:r>
              <a:rPr lang="en-US" sz="6000" dirty="0">
                <a:solidFill>
                  <a:schemeClr val="tx1"/>
                </a:solidFill>
              </a:rPr>
              <a:t>And forgive us our trespasses,</a:t>
            </a:r>
            <a:br>
              <a:rPr lang="en-US" sz="6000" dirty="0">
                <a:solidFill>
                  <a:schemeClr val="tx1"/>
                </a:solidFill>
              </a:rPr>
            </a:br>
            <a:r>
              <a:rPr lang="en-US" sz="6000" dirty="0">
                <a:solidFill>
                  <a:schemeClr val="tx1"/>
                </a:solidFill>
              </a:rPr>
              <a:t>As we forgive those who trespass against us.</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6C27A8E3-4666-4FE4-431F-F711D0447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1935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CD8A-AEAC-3320-67FE-BACE014AFC3F}"/>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CD8451AA-B169-9C69-C1D1-6ADCD7191824}"/>
              </a:ext>
            </a:extLst>
          </p:cNvPr>
          <p:cNvSpPr txBox="1">
            <a:spLocks/>
          </p:cNvSpPr>
          <p:nvPr/>
        </p:nvSpPr>
        <p:spPr>
          <a:xfrm>
            <a:off x="1619250" y="1266726"/>
            <a:ext cx="12452350" cy="11182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r>
              <a:rPr lang="en-US" sz="6000" dirty="0">
                <a:solidFill>
                  <a:schemeClr val="tx1"/>
                </a:solidFill>
              </a:rPr>
              <a:t>Your kingdom come.</a:t>
            </a:r>
            <a:br>
              <a:rPr lang="en-US" sz="6000" dirty="0">
                <a:solidFill>
                  <a:schemeClr val="tx1"/>
                </a:solidFill>
              </a:rPr>
            </a:br>
            <a:r>
              <a:rPr lang="en-US" sz="6000" dirty="0">
                <a:solidFill>
                  <a:schemeClr val="tx1"/>
                </a:solidFill>
              </a:rPr>
              <a:t>Your will be done</a:t>
            </a:r>
            <a:br>
              <a:rPr lang="en-US" sz="6000" dirty="0">
                <a:solidFill>
                  <a:schemeClr val="tx1"/>
                </a:solidFill>
              </a:rPr>
            </a:br>
            <a:r>
              <a:rPr lang="en-US" sz="6000" dirty="0">
                <a:solidFill>
                  <a:schemeClr val="tx1"/>
                </a:solidFill>
              </a:rPr>
              <a:t>On earth as </a:t>
            </a:r>
            <a:r>
              <a:rPr lang="en-US" sz="6000" i="1" dirty="0">
                <a:solidFill>
                  <a:schemeClr val="tx1"/>
                </a:solidFill>
              </a:rPr>
              <a:t>it is</a:t>
            </a:r>
            <a:r>
              <a:rPr lang="en-US" sz="6000" dirty="0">
                <a:solidFill>
                  <a:schemeClr val="tx1"/>
                </a:solidFill>
              </a:rPr>
              <a:t> in heaven.</a:t>
            </a:r>
            <a:br>
              <a:rPr lang="en-US" sz="6000" dirty="0">
                <a:solidFill>
                  <a:schemeClr val="tx1"/>
                </a:solidFill>
              </a:rPr>
            </a:br>
            <a:r>
              <a:rPr lang="en-US" sz="6000" dirty="0">
                <a:solidFill>
                  <a:schemeClr val="tx1"/>
                </a:solidFill>
              </a:rPr>
              <a:t>Give us this day our daily bread.</a:t>
            </a:r>
            <a:br>
              <a:rPr lang="en-US" sz="6000" dirty="0">
                <a:solidFill>
                  <a:schemeClr val="tx1"/>
                </a:solidFill>
              </a:rPr>
            </a:br>
            <a:r>
              <a:rPr lang="en-US" sz="6000" dirty="0">
                <a:solidFill>
                  <a:schemeClr val="tx1"/>
                </a:solidFill>
              </a:rPr>
              <a:t>And forgive us our trespasses,</a:t>
            </a:r>
            <a:br>
              <a:rPr lang="en-US" sz="6000" dirty="0">
                <a:solidFill>
                  <a:schemeClr val="tx1"/>
                </a:solidFill>
              </a:rPr>
            </a:br>
            <a:r>
              <a:rPr lang="en-US" sz="6000" dirty="0">
                <a:solidFill>
                  <a:schemeClr val="tx1"/>
                </a:solidFill>
              </a:rPr>
              <a:t>As we forgive those who trespass against us. And lead us not into temptation, but deliver us from evil</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3796116C-1043-97CB-C727-65837EDA7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876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r all have sinned and fall short of the glory of God”"/>
          <p:cNvSpPr txBox="1">
            <a:spLocks noGrp="1"/>
          </p:cNvSpPr>
          <p:nvPr>
            <p:ph type="body" idx="21"/>
          </p:nvPr>
        </p:nvSpPr>
        <p:spPr>
          <a:xfrm>
            <a:off x="2203450" y="250775"/>
            <a:ext cx="19621500" cy="13465225"/>
          </a:xfrm>
          <a:prstGeom prst="rect">
            <a:avLst/>
          </a:prstGeom>
        </p:spPr>
        <p:txBody>
          <a:bodyPr/>
          <a:lstStyle>
            <a:lvl1pPr>
              <a:defRPr sz="7300"/>
            </a:lvl1pPr>
          </a:lstStyle>
          <a:p>
            <a:pPr algn="l"/>
            <a:r>
              <a:rPr lang="en-US" sz="6000" b="1" i="0" baseline="30000" dirty="0">
                <a:solidFill>
                  <a:schemeClr val="tx1"/>
                </a:solidFill>
                <a:effectLst/>
              </a:rPr>
              <a:t>5 </a:t>
            </a:r>
            <a:r>
              <a:rPr lang="en-US" sz="6000" b="0" i="0" dirty="0">
                <a:solidFill>
                  <a:schemeClr val="tx1"/>
                </a:solidFill>
                <a:effectLst/>
              </a:rPr>
              <a:t>“And when you pray, you shall not be like the hypocrites. For they love to pray standing in the synagogues and on the corners of the streets, that they may be seen by men. Assuredly, I say to you, they have their reward. </a:t>
            </a:r>
            <a:r>
              <a:rPr lang="en-US" sz="6000" b="1" i="0" baseline="30000" dirty="0">
                <a:solidFill>
                  <a:schemeClr val="tx1"/>
                </a:solidFill>
                <a:effectLst/>
              </a:rPr>
              <a:t>6 </a:t>
            </a:r>
            <a:r>
              <a:rPr lang="en-US" sz="6000" b="0" i="0" dirty="0">
                <a:solidFill>
                  <a:schemeClr val="tx1"/>
                </a:solidFill>
                <a:effectLst/>
              </a:rPr>
              <a:t>But you, when you pray, go into your room, and when you have shut your door, pray to your Father who </a:t>
            </a:r>
            <a:r>
              <a:rPr lang="en-US" sz="6000" b="0" i="1" dirty="0">
                <a:solidFill>
                  <a:schemeClr val="tx1"/>
                </a:solidFill>
                <a:effectLst/>
              </a:rPr>
              <a:t>is</a:t>
            </a:r>
            <a:r>
              <a:rPr lang="en-US" sz="6000" b="0" i="0" dirty="0">
                <a:solidFill>
                  <a:schemeClr val="tx1"/>
                </a:solidFill>
                <a:effectLst/>
              </a:rPr>
              <a:t> in the secret </a:t>
            </a:r>
            <a:r>
              <a:rPr lang="en-US" sz="6000" b="0" i="1" dirty="0">
                <a:solidFill>
                  <a:schemeClr val="tx1"/>
                </a:solidFill>
                <a:effectLst/>
              </a:rPr>
              <a:t>place;</a:t>
            </a:r>
            <a:r>
              <a:rPr lang="en-US" sz="6000" b="0" i="0" dirty="0">
                <a:solidFill>
                  <a:schemeClr val="tx1"/>
                </a:solidFill>
                <a:effectLst/>
              </a:rPr>
              <a:t> and your Father who sees in secret will reward you openly. </a:t>
            </a:r>
            <a:r>
              <a:rPr lang="en-US" sz="6000" b="1" i="0" baseline="30000" dirty="0">
                <a:solidFill>
                  <a:schemeClr val="tx1"/>
                </a:solidFill>
                <a:effectLst/>
              </a:rPr>
              <a:t>7 </a:t>
            </a:r>
            <a:r>
              <a:rPr lang="en-US" sz="6000" b="0" i="0" dirty="0">
                <a:solidFill>
                  <a:schemeClr val="tx1"/>
                </a:solidFill>
                <a:effectLst/>
              </a:rPr>
              <a:t>And when you pray, do not use vain repetitions as the heathen </a:t>
            </a:r>
            <a:r>
              <a:rPr lang="en-US" sz="6000" b="0" i="1" dirty="0">
                <a:solidFill>
                  <a:schemeClr val="tx1"/>
                </a:solidFill>
                <a:effectLst/>
              </a:rPr>
              <a:t>do.</a:t>
            </a:r>
            <a:r>
              <a:rPr lang="en-US" sz="6000" b="0" i="0" dirty="0">
                <a:solidFill>
                  <a:schemeClr val="tx1"/>
                </a:solidFill>
                <a:effectLst/>
              </a:rPr>
              <a:t> For they think that they will be heard for their many words.</a:t>
            </a:r>
          </a:p>
          <a:p>
            <a:pPr algn="l"/>
            <a:r>
              <a:rPr lang="en-US" sz="6000" b="1" i="0" baseline="30000" dirty="0">
                <a:solidFill>
                  <a:schemeClr val="tx1"/>
                </a:solidFill>
                <a:effectLst/>
              </a:rPr>
              <a:t>8 </a:t>
            </a:r>
            <a:r>
              <a:rPr lang="en-US" sz="6000" b="0" i="0" dirty="0">
                <a:solidFill>
                  <a:schemeClr val="tx1"/>
                </a:solidFill>
                <a:effectLst/>
              </a:rPr>
              <a:t>“Therefore do not be like them. For your Father knows the things you have need of before you ask Him. </a:t>
            </a:r>
            <a:endParaRPr lang="en-US" sz="177700" dirty="0">
              <a:solidFill>
                <a:schemeClr val="tx1"/>
              </a:solidFill>
            </a:endParaRPr>
          </a:p>
        </p:txBody>
      </p:sp>
    </p:spTree>
    <p:extLst>
      <p:ext uri="{BB962C8B-B14F-4D97-AF65-F5344CB8AC3E}">
        <p14:creationId xmlns:p14="http://schemas.microsoft.com/office/powerpoint/2010/main" val="42876126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0BC80-5B13-E90C-8795-489E63C0F940}"/>
            </a:ext>
          </a:extLst>
        </p:cNvPr>
        <p:cNvGrpSpPr/>
        <p:nvPr/>
      </p:nvGrpSpPr>
      <p:grpSpPr>
        <a:xfrm>
          <a:off x="0" y="0"/>
          <a:ext cx="0" cy="0"/>
          <a:chOff x="0" y="0"/>
          <a:chExt cx="0" cy="0"/>
        </a:xfrm>
      </p:grpSpPr>
      <p:sp>
        <p:nvSpPr>
          <p:cNvPr id="4" name="“For all have sinned and fall short of the glory of God”">
            <a:extLst>
              <a:ext uri="{FF2B5EF4-FFF2-40B4-BE49-F238E27FC236}">
                <a16:creationId xmlns:a16="http://schemas.microsoft.com/office/drawing/2014/main" id="{726FB025-7044-DF86-1721-F68946D3A3EE}"/>
              </a:ext>
            </a:extLst>
          </p:cNvPr>
          <p:cNvSpPr txBox="1">
            <a:spLocks/>
          </p:cNvSpPr>
          <p:nvPr/>
        </p:nvSpPr>
        <p:spPr>
          <a:xfrm>
            <a:off x="1619250" y="343396"/>
            <a:ext cx="12452350" cy="13029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algn="l" hangingPunct="1"/>
            <a:r>
              <a:rPr lang="en-US" sz="6000" dirty="0">
                <a:solidFill>
                  <a:schemeClr val="tx1"/>
                </a:solidFill>
              </a:rPr>
              <a:t>Our Father in heaven,</a:t>
            </a:r>
            <a:br>
              <a:rPr lang="en-US" sz="6000" dirty="0">
                <a:solidFill>
                  <a:schemeClr val="tx1"/>
                </a:solidFill>
              </a:rPr>
            </a:br>
            <a:r>
              <a:rPr lang="en-US" sz="6000" dirty="0">
                <a:solidFill>
                  <a:schemeClr val="tx1"/>
                </a:solidFill>
              </a:rPr>
              <a:t>Hallowed be Your name.</a:t>
            </a:r>
            <a:br>
              <a:rPr lang="en-US" sz="6000" dirty="0">
                <a:solidFill>
                  <a:schemeClr val="tx1"/>
                </a:solidFill>
              </a:rPr>
            </a:br>
            <a:r>
              <a:rPr lang="en-US" sz="6000" dirty="0">
                <a:solidFill>
                  <a:schemeClr val="tx1"/>
                </a:solidFill>
              </a:rPr>
              <a:t>Your kingdom come.</a:t>
            </a:r>
            <a:br>
              <a:rPr lang="en-US" sz="6000" dirty="0">
                <a:solidFill>
                  <a:schemeClr val="tx1"/>
                </a:solidFill>
              </a:rPr>
            </a:br>
            <a:r>
              <a:rPr lang="en-US" sz="6000" dirty="0">
                <a:solidFill>
                  <a:schemeClr val="tx1"/>
                </a:solidFill>
              </a:rPr>
              <a:t>Your will be done</a:t>
            </a:r>
            <a:br>
              <a:rPr lang="en-US" sz="6000" dirty="0">
                <a:solidFill>
                  <a:schemeClr val="tx1"/>
                </a:solidFill>
              </a:rPr>
            </a:br>
            <a:r>
              <a:rPr lang="en-US" sz="6000" dirty="0">
                <a:solidFill>
                  <a:schemeClr val="tx1"/>
                </a:solidFill>
              </a:rPr>
              <a:t>On earth as </a:t>
            </a:r>
            <a:r>
              <a:rPr lang="en-US" sz="6000" i="1" dirty="0">
                <a:solidFill>
                  <a:schemeClr val="tx1"/>
                </a:solidFill>
              </a:rPr>
              <a:t>it is</a:t>
            </a:r>
            <a:r>
              <a:rPr lang="en-US" sz="6000" dirty="0">
                <a:solidFill>
                  <a:schemeClr val="tx1"/>
                </a:solidFill>
              </a:rPr>
              <a:t> in heaven.</a:t>
            </a:r>
            <a:br>
              <a:rPr lang="en-US" sz="6000" dirty="0">
                <a:solidFill>
                  <a:schemeClr val="tx1"/>
                </a:solidFill>
              </a:rPr>
            </a:br>
            <a:r>
              <a:rPr lang="en-US" sz="6000" dirty="0">
                <a:solidFill>
                  <a:schemeClr val="tx1"/>
                </a:solidFill>
              </a:rPr>
              <a:t>Give us this day our daily bread.</a:t>
            </a:r>
            <a:br>
              <a:rPr lang="en-US" sz="6000" dirty="0">
                <a:solidFill>
                  <a:schemeClr val="tx1"/>
                </a:solidFill>
              </a:rPr>
            </a:br>
            <a:r>
              <a:rPr lang="en-US" sz="6000" dirty="0">
                <a:solidFill>
                  <a:schemeClr val="tx1"/>
                </a:solidFill>
              </a:rPr>
              <a:t>And forgive us our trespasses,</a:t>
            </a:r>
            <a:br>
              <a:rPr lang="en-US" sz="6000" dirty="0">
                <a:solidFill>
                  <a:schemeClr val="tx1"/>
                </a:solidFill>
              </a:rPr>
            </a:br>
            <a:r>
              <a:rPr lang="en-US" sz="6000" dirty="0">
                <a:solidFill>
                  <a:schemeClr val="tx1"/>
                </a:solidFill>
              </a:rPr>
              <a:t>As we forgive those who trespass against us. And lead us not into temptation, but deliver us from evil. For thine be the kingdom, the power and the glory. For ever and ever. Amen</a:t>
            </a:r>
            <a:br>
              <a:rPr lang="en-US" sz="6000" dirty="0">
                <a:solidFill>
                  <a:schemeClr val="tx1"/>
                </a:solidFill>
              </a:rPr>
            </a:br>
            <a:endParaRPr lang="en-US" sz="6000" dirty="0">
              <a:solidFill>
                <a:schemeClr val="tx1"/>
              </a:solidFill>
            </a:endParaRPr>
          </a:p>
        </p:txBody>
      </p:sp>
      <p:pic>
        <p:nvPicPr>
          <p:cNvPr id="5" name="Picture 2" descr="Image result for the chosen sermon on the mount">
            <a:extLst>
              <a:ext uri="{FF2B5EF4-FFF2-40B4-BE49-F238E27FC236}">
                <a16:creationId xmlns:a16="http://schemas.microsoft.com/office/drawing/2014/main" id="{0E8C611C-4462-2DA2-836A-D0F091728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1599" y="6858000"/>
            <a:ext cx="9801225" cy="58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64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35B82-AA97-070D-5B58-B830E7E73D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1CA284-CC1C-3744-F219-FFD6C70A5262}"/>
              </a:ext>
            </a:extLst>
          </p:cNvPr>
          <p:cNvSpPr>
            <a:spLocks noGrp="1"/>
          </p:cNvSpPr>
          <p:nvPr>
            <p:ph type="body" sz="quarter" idx="21"/>
          </p:nvPr>
        </p:nvSpPr>
        <p:spPr>
          <a:xfrm>
            <a:off x="2374900" y="5189408"/>
            <a:ext cx="19621500" cy="3375283"/>
          </a:xfrm>
        </p:spPr>
        <p:txBody>
          <a:bodyPr/>
          <a:lstStyle/>
          <a:p>
            <a:r>
              <a:rPr lang="en-GB" dirty="0"/>
              <a:t>“May God be glorified through your life and mine.</a:t>
            </a:r>
          </a:p>
          <a:p>
            <a:endParaRPr lang="en-GB" dirty="0"/>
          </a:p>
          <a:p>
            <a:r>
              <a:rPr lang="en-GB" dirty="0"/>
              <a:t>AMEN</a:t>
            </a:r>
          </a:p>
        </p:txBody>
      </p:sp>
      <p:sp>
        <p:nvSpPr>
          <p:cNvPr id="3" name="Text Placeholder 2">
            <a:extLst>
              <a:ext uri="{FF2B5EF4-FFF2-40B4-BE49-F238E27FC236}">
                <a16:creationId xmlns:a16="http://schemas.microsoft.com/office/drawing/2014/main" id="{F1A2B1F9-82C6-DD29-4916-13AD70BFC5BF}"/>
              </a:ext>
            </a:extLst>
          </p:cNvPr>
          <p:cNvSpPr>
            <a:spLocks noGrp="1"/>
          </p:cNvSpPr>
          <p:nvPr>
            <p:ph type="body" sz="quarter" idx="22"/>
          </p:nvPr>
        </p:nvSpPr>
        <p:spPr/>
        <p:txBody>
          <a:bodyPr/>
          <a:lstStyle/>
          <a:p>
            <a:endParaRPr lang="en-GB"/>
          </a:p>
        </p:txBody>
      </p:sp>
      <p:sp>
        <p:nvSpPr>
          <p:cNvPr id="4" name="Double-tap to edit">
            <a:extLst>
              <a:ext uri="{FF2B5EF4-FFF2-40B4-BE49-F238E27FC236}">
                <a16:creationId xmlns:a16="http://schemas.microsoft.com/office/drawing/2014/main" id="{9971C9BE-5C22-E7D4-1603-2A80F719E7A7}"/>
              </a:ext>
            </a:extLst>
          </p:cNvPr>
          <p:cNvSpPr txBox="1">
            <a:spLocks/>
          </p:cNvSpPr>
          <p:nvPr/>
        </p:nvSpPr>
        <p:spPr>
          <a:xfrm>
            <a:off x="1054986" y="191386"/>
            <a:ext cx="20828000" cy="3568700"/>
          </a:xfrm>
          <a:prstGeom prst="rect">
            <a:avLst/>
          </a:prstGeom>
        </p:spPr>
        <p:txBody>
          <a:bodyPr/>
          <a:lst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a:lstStyle>
          <a:p>
            <a:pPr hangingPunct="1"/>
            <a:r>
              <a:rPr lang="en-US" dirty="0"/>
              <a:t>Conclusion</a:t>
            </a:r>
          </a:p>
        </p:txBody>
      </p:sp>
    </p:spTree>
    <p:extLst>
      <p:ext uri="{BB962C8B-B14F-4D97-AF65-F5344CB8AC3E}">
        <p14:creationId xmlns:p14="http://schemas.microsoft.com/office/powerpoint/2010/main" val="19394721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3729E-5196-5E8C-B70F-4B546072AE1F}"/>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886C30E9-20A5-90FF-651B-EB22FF792130}"/>
              </a:ext>
            </a:extLst>
          </p:cNvPr>
          <p:cNvSpPr txBox="1">
            <a:spLocks noGrp="1"/>
          </p:cNvSpPr>
          <p:nvPr>
            <p:ph type="body" idx="21"/>
          </p:nvPr>
        </p:nvSpPr>
        <p:spPr>
          <a:xfrm>
            <a:off x="2381250" y="587056"/>
            <a:ext cx="19621500" cy="12541895"/>
          </a:xfrm>
          <a:prstGeom prst="rect">
            <a:avLst/>
          </a:prstGeom>
        </p:spPr>
        <p:txBody>
          <a:bodyPr/>
          <a:lstStyle>
            <a:lvl1pPr>
              <a:defRPr sz="7300"/>
            </a:lvl1pPr>
          </a:lstStyle>
          <a:p>
            <a:pPr algn="l"/>
            <a:r>
              <a:rPr lang="en-US" sz="6000" b="1" i="0" baseline="30000" dirty="0">
                <a:solidFill>
                  <a:schemeClr val="tx1"/>
                </a:solidFill>
                <a:effectLst/>
              </a:rPr>
              <a:t>9 </a:t>
            </a:r>
            <a:r>
              <a:rPr lang="en-US" sz="6000" b="0" i="0" dirty="0">
                <a:solidFill>
                  <a:schemeClr val="tx1"/>
                </a:solidFill>
                <a:effectLst/>
              </a:rPr>
              <a:t>In this manner, therefore, pray:</a:t>
            </a:r>
          </a:p>
          <a:p>
            <a:pPr algn="l"/>
            <a:r>
              <a:rPr lang="en-US" sz="6000" b="0" i="0" dirty="0">
                <a:solidFill>
                  <a:schemeClr val="tx1"/>
                </a:solidFill>
                <a:effectLst/>
              </a:rPr>
              <a:t>Our Father in heaven,</a:t>
            </a:r>
            <a:br>
              <a:rPr lang="en-US" sz="6000" b="0" i="0" dirty="0">
                <a:solidFill>
                  <a:schemeClr val="tx1"/>
                </a:solidFill>
                <a:effectLst/>
              </a:rPr>
            </a:br>
            <a:r>
              <a:rPr lang="en-US" sz="6000" b="0" i="0" dirty="0">
                <a:solidFill>
                  <a:schemeClr val="tx1"/>
                </a:solidFill>
                <a:effectLst/>
              </a:rPr>
              <a:t>Hallowed be Your name.</a:t>
            </a:r>
            <a:br>
              <a:rPr lang="en-US" sz="6000" b="0" i="0" dirty="0">
                <a:solidFill>
                  <a:schemeClr val="tx1"/>
                </a:solidFill>
                <a:effectLst/>
              </a:rPr>
            </a:br>
            <a:r>
              <a:rPr lang="en-US" sz="6000" b="1" i="0" baseline="30000" dirty="0">
                <a:solidFill>
                  <a:schemeClr val="tx1"/>
                </a:solidFill>
                <a:effectLst/>
              </a:rPr>
              <a:t>10 </a:t>
            </a:r>
            <a:r>
              <a:rPr lang="en-US" sz="6000" b="0" i="0" dirty="0">
                <a:solidFill>
                  <a:schemeClr val="tx1"/>
                </a:solidFill>
                <a:effectLst/>
              </a:rPr>
              <a:t>Your kingdom come.</a:t>
            </a:r>
            <a:br>
              <a:rPr lang="en-US" sz="6000" b="0" i="0" dirty="0">
                <a:solidFill>
                  <a:schemeClr val="tx1"/>
                </a:solidFill>
                <a:effectLst/>
              </a:rPr>
            </a:br>
            <a:r>
              <a:rPr lang="en-US" sz="6000" b="0" i="0" dirty="0">
                <a:solidFill>
                  <a:schemeClr val="tx1"/>
                </a:solidFill>
                <a:effectLst/>
              </a:rPr>
              <a:t>Your will be done</a:t>
            </a:r>
            <a:br>
              <a:rPr lang="en-US" sz="6000" b="0" i="0" dirty="0">
                <a:solidFill>
                  <a:schemeClr val="tx1"/>
                </a:solidFill>
                <a:effectLst/>
              </a:rPr>
            </a:br>
            <a:r>
              <a:rPr lang="en-US" sz="6000" b="0" i="0" dirty="0">
                <a:solidFill>
                  <a:schemeClr val="tx1"/>
                </a:solidFill>
                <a:effectLst/>
              </a:rPr>
              <a:t>On earth as </a:t>
            </a:r>
            <a:r>
              <a:rPr lang="en-US" sz="6000" b="0" i="1" dirty="0">
                <a:solidFill>
                  <a:schemeClr val="tx1"/>
                </a:solidFill>
                <a:effectLst/>
              </a:rPr>
              <a:t>it is</a:t>
            </a:r>
            <a:r>
              <a:rPr lang="en-US" sz="6000" b="0" i="0" dirty="0">
                <a:solidFill>
                  <a:schemeClr val="tx1"/>
                </a:solidFill>
                <a:effectLst/>
              </a:rPr>
              <a:t> in heaven.</a:t>
            </a:r>
            <a:br>
              <a:rPr lang="en-US" sz="6000" b="0" i="0" dirty="0">
                <a:solidFill>
                  <a:schemeClr val="tx1"/>
                </a:solidFill>
                <a:effectLst/>
              </a:rPr>
            </a:br>
            <a:r>
              <a:rPr lang="en-US" sz="6000" b="1" i="0" baseline="30000" dirty="0">
                <a:solidFill>
                  <a:schemeClr val="tx1"/>
                </a:solidFill>
                <a:effectLst/>
              </a:rPr>
              <a:t>11 </a:t>
            </a:r>
            <a:r>
              <a:rPr lang="en-US" sz="6000" b="0" i="0" dirty="0">
                <a:solidFill>
                  <a:schemeClr val="tx1"/>
                </a:solidFill>
                <a:effectLst/>
              </a:rPr>
              <a:t>Give us this day our daily bread.</a:t>
            </a:r>
            <a:br>
              <a:rPr lang="en-US" sz="6000" b="0" i="0" dirty="0">
                <a:solidFill>
                  <a:schemeClr val="tx1"/>
                </a:solidFill>
                <a:effectLst/>
              </a:rPr>
            </a:br>
            <a:r>
              <a:rPr lang="en-US" sz="6000" b="1" i="0" baseline="30000" dirty="0">
                <a:solidFill>
                  <a:schemeClr val="tx1"/>
                </a:solidFill>
                <a:effectLst/>
              </a:rPr>
              <a:t>12 </a:t>
            </a:r>
            <a:r>
              <a:rPr lang="en-US" sz="6000" b="0" i="0" dirty="0">
                <a:solidFill>
                  <a:schemeClr val="tx1"/>
                </a:solidFill>
                <a:effectLst/>
              </a:rPr>
              <a:t>And forgive us our debts,</a:t>
            </a:r>
            <a:br>
              <a:rPr lang="en-US" sz="6000" b="0" i="0" dirty="0">
                <a:solidFill>
                  <a:schemeClr val="tx1"/>
                </a:solidFill>
                <a:effectLst/>
              </a:rPr>
            </a:br>
            <a:r>
              <a:rPr lang="en-US" sz="6000" b="0" i="0" dirty="0">
                <a:solidFill>
                  <a:schemeClr val="tx1"/>
                </a:solidFill>
                <a:effectLst/>
              </a:rPr>
              <a:t>As we forgive our debtors.</a:t>
            </a:r>
            <a:br>
              <a:rPr lang="en-US" sz="6000" b="0" i="0" dirty="0">
                <a:solidFill>
                  <a:schemeClr val="tx1"/>
                </a:solidFill>
                <a:effectLst/>
              </a:rPr>
            </a:br>
            <a:r>
              <a:rPr lang="en-US" sz="6000" b="1" i="0" baseline="30000" dirty="0">
                <a:solidFill>
                  <a:schemeClr val="tx1"/>
                </a:solidFill>
                <a:effectLst/>
              </a:rPr>
              <a:t>13 </a:t>
            </a:r>
            <a:r>
              <a:rPr lang="en-US" sz="6000" b="0" i="0" dirty="0">
                <a:solidFill>
                  <a:schemeClr val="tx1"/>
                </a:solidFill>
                <a:effectLst/>
              </a:rPr>
              <a:t>And do not lead us into temptation,</a:t>
            </a:r>
            <a:br>
              <a:rPr lang="en-US" sz="6000" b="0" i="0" dirty="0">
                <a:solidFill>
                  <a:schemeClr val="tx1"/>
                </a:solidFill>
                <a:effectLst/>
              </a:rPr>
            </a:br>
            <a:r>
              <a:rPr lang="en-US" sz="6000" b="0" i="0" dirty="0">
                <a:solidFill>
                  <a:schemeClr val="tx1"/>
                </a:solidFill>
                <a:effectLst/>
              </a:rPr>
              <a:t>But deliver us from the evil one.</a:t>
            </a:r>
            <a:br>
              <a:rPr lang="en-US" sz="6000" b="0" i="0" dirty="0">
                <a:solidFill>
                  <a:schemeClr val="tx1"/>
                </a:solidFill>
                <a:effectLst/>
              </a:rPr>
            </a:br>
            <a:r>
              <a:rPr lang="en-US" sz="6000" b="0" i="0" dirty="0">
                <a:solidFill>
                  <a:schemeClr val="tx1"/>
                </a:solidFill>
                <a:effectLst/>
              </a:rPr>
              <a:t>For Yours is the kingdom and the power and the glory forever. Amen.</a:t>
            </a:r>
          </a:p>
        </p:txBody>
      </p:sp>
    </p:spTree>
    <p:extLst>
      <p:ext uri="{BB962C8B-B14F-4D97-AF65-F5344CB8AC3E}">
        <p14:creationId xmlns:p14="http://schemas.microsoft.com/office/powerpoint/2010/main" val="14106306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F2AD1-11E0-B7E6-15E0-1EA38C1E186A}"/>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0D0A188F-B9E6-852F-0532-0330AF87521D}"/>
              </a:ext>
            </a:extLst>
          </p:cNvPr>
          <p:cNvSpPr txBox="1">
            <a:spLocks noGrp="1"/>
          </p:cNvSpPr>
          <p:nvPr>
            <p:ph type="body" idx="21"/>
          </p:nvPr>
        </p:nvSpPr>
        <p:spPr>
          <a:xfrm>
            <a:off x="2381250" y="587059"/>
            <a:ext cx="19621500" cy="12541895"/>
          </a:xfrm>
          <a:prstGeom prst="rect">
            <a:avLst/>
          </a:prstGeom>
        </p:spPr>
        <p:txBody>
          <a:bodyPr/>
          <a:lstStyle>
            <a:lvl1pPr>
              <a:defRPr sz="7300"/>
            </a:lvl1pPr>
          </a:lstStyle>
          <a:p>
            <a:pPr algn="l"/>
            <a:r>
              <a:rPr lang="en-US" sz="6000" b="1" i="0" baseline="30000" dirty="0">
                <a:solidFill>
                  <a:schemeClr val="tx1"/>
                </a:solidFill>
                <a:effectLst/>
              </a:rPr>
              <a:t>14 </a:t>
            </a:r>
            <a:r>
              <a:rPr lang="en-US" sz="6000" b="0" i="0" dirty="0">
                <a:solidFill>
                  <a:schemeClr val="tx1"/>
                </a:solidFill>
                <a:effectLst/>
              </a:rPr>
              <a:t>“For if you forgive men their trespasses, your heavenly Father will also forgive you. </a:t>
            </a:r>
            <a:r>
              <a:rPr lang="en-US" sz="6000" b="1" i="0" baseline="30000" dirty="0">
                <a:solidFill>
                  <a:schemeClr val="tx1"/>
                </a:solidFill>
                <a:effectLst/>
              </a:rPr>
              <a:t>15 </a:t>
            </a:r>
            <a:r>
              <a:rPr lang="en-US" sz="6000" b="0" i="0" dirty="0">
                <a:solidFill>
                  <a:schemeClr val="tx1"/>
                </a:solidFill>
                <a:effectLst/>
              </a:rPr>
              <a:t>But if you do not forgive men their trespasses, neither will your Father forgive your trespasses.</a:t>
            </a:r>
            <a:endParaRPr lang="en-US" sz="6000" b="1" i="0" dirty="0">
              <a:solidFill>
                <a:schemeClr val="tx1"/>
              </a:solidFill>
              <a:effectLst/>
            </a:endParaRPr>
          </a:p>
          <a:p>
            <a:pPr algn="l"/>
            <a:r>
              <a:rPr lang="en-US" sz="6000" b="1" i="0" baseline="30000" dirty="0">
                <a:solidFill>
                  <a:schemeClr val="tx1"/>
                </a:solidFill>
                <a:effectLst/>
              </a:rPr>
              <a:t>16 </a:t>
            </a:r>
            <a:r>
              <a:rPr lang="en-US" sz="6000" b="0" i="0" dirty="0">
                <a:solidFill>
                  <a:schemeClr val="tx1"/>
                </a:solidFill>
                <a:effectLst/>
              </a:rPr>
              <a:t>“Moreover, when you fast, do not be like the hypocrites, with a sad countenance. For they disfigure their faces that they may appear to men to be fasting. Assuredly, I say to you, they have their reward. </a:t>
            </a:r>
            <a:r>
              <a:rPr lang="en-US" sz="6000" b="1" i="0" baseline="30000" dirty="0">
                <a:solidFill>
                  <a:schemeClr val="tx1"/>
                </a:solidFill>
                <a:effectLst/>
              </a:rPr>
              <a:t>17 </a:t>
            </a:r>
            <a:r>
              <a:rPr lang="en-US" sz="6000" b="0" i="0" dirty="0">
                <a:solidFill>
                  <a:schemeClr val="tx1"/>
                </a:solidFill>
                <a:effectLst/>
              </a:rPr>
              <a:t>But you, when you fast, anoint your head and wash your face, </a:t>
            </a:r>
            <a:r>
              <a:rPr lang="en-US" sz="6000" b="1" i="0" baseline="30000" dirty="0">
                <a:solidFill>
                  <a:schemeClr val="tx1"/>
                </a:solidFill>
                <a:effectLst/>
              </a:rPr>
              <a:t>18 </a:t>
            </a:r>
            <a:r>
              <a:rPr lang="en-US" sz="6000" b="0" i="0" dirty="0">
                <a:solidFill>
                  <a:schemeClr val="tx1"/>
                </a:solidFill>
                <a:effectLst/>
              </a:rPr>
              <a:t>so that you do not appear to men to be fasting, but to your Father who </a:t>
            </a:r>
            <a:r>
              <a:rPr lang="en-US" sz="6000" b="0" i="1" dirty="0">
                <a:solidFill>
                  <a:schemeClr val="tx1"/>
                </a:solidFill>
                <a:effectLst/>
              </a:rPr>
              <a:t>is</a:t>
            </a:r>
            <a:r>
              <a:rPr lang="en-US" sz="6000" b="0" i="0" dirty="0">
                <a:solidFill>
                  <a:schemeClr val="tx1"/>
                </a:solidFill>
                <a:effectLst/>
              </a:rPr>
              <a:t> in the secret </a:t>
            </a:r>
            <a:r>
              <a:rPr lang="en-US" sz="6000" b="0" i="1" dirty="0">
                <a:solidFill>
                  <a:schemeClr val="tx1"/>
                </a:solidFill>
                <a:effectLst/>
              </a:rPr>
              <a:t>place;</a:t>
            </a:r>
            <a:r>
              <a:rPr lang="en-US" sz="6000" b="0" i="0" dirty="0">
                <a:solidFill>
                  <a:schemeClr val="tx1"/>
                </a:solidFill>
                <a:effectLst/>
              </a:rPr>
              <a:t> and your Father who sees in secret will reward you openly.</a:t>
            </a:r>
          </a:p>
        </p:txBody>
      </p:sp>
    </p:spTree>
    <p:extLst>
      <p:ext uri="{BB962C8B-B14F-4D97-AF65-F5344CB8AC3E}">
        <p14:creationId xmlns:p14="http://schemas.microsoft.com/office/powerpoint/2010/main" val="29994088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tap to edit">
            <a:extLst>
              <a:ext uri="{FF2B5EF4-FFF2-40B4-BE49-F238E27FC236}">
                <a16:creationId xmlns:a16="http://schemas.microsoft.com/office/drawing/2014/main" id="{750354A5-C928-CAEB-E1BB-77DAC9AB9318}"/>
              </a:ext>
            </a:extLst>
          </p:cNvPr>
          <p:cNvSpPr txBox="1">
            <a:spLocks/>
          </p:cNvSpPr>
          <p:nvPr/>
        </p:nvSpPr>
        <p:spPr>
          <a:xfrm>
            <a:off x="1054986" y="191386"/>
            <a:ext cx="20828000" cy="3568700"/>
          </a:xfrm>
          <a:prstGeom prst="rect">
            <a:avLst/>
          </a:prstGeom>
        </p:spPr>
        <p:txBody>
          <a:bodyPr/>
          <a:lst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a:lstStyle>
          <a:p>
            <a:pPr hangingPunct="1"/>
            <a:endParaRPr lang="en-US" dirty="0"/>
          </a:p>
        </p:txBody>
      </p:sp>
    </p:spTree>
    <p:extLst>
      <p:ext uri="{BB962C8B-B14F-4D97-AF65-F5344CB8AC3E}">
        <p14:creationId xmlns:p14="http://schemas.microsoft.com/office/powerpoint/2010/main" val="37237875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2085E-D1D6-471A-072B-75966BF1AA6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E67BD1-AE32-2580-B64A-0B903AD02842}"/>
              </a:ext>
            </a:extLst>
          </p:cNvPr>
          <p:cNvSpPr>
            <a:spLocks noGrp="1"/>
          </p:cNvSpPr>
          <p:nvPr>
            <p:ph type="body" sz="quarter" idx="21"/>
          </p:nvPr>
        </p:nvSpPr>
        <p:spPr/>
        <p:txBody>
          <a:bodyPr/>
          <a:lstStyle/>
          <a:p>
            <a:endParaRPr lang="en-GB"/>
          </a:p>
        </p:txBody>
      </p:sp>
      <p:sp>
        <p:nvSpPr>
          <p:cNvPr id="3" name="Text Placeholder 2">
            <a:extLst>
              <a:ext uri="{FF2B5EF4-FFF2-40B4-BE49-F238E27FC236}">
                <a16:creationId xmlns:a16="http://schemas.microsoft.com/office/drawing/2014/main" id="{37945412-9A9B-3AF5-E39C-6DA35DFE089C}"/>
              </a:ext>
            </a:extLst>
          </p:cNvPr>
          <p:cNvSpPr>
            <a:spLocks noGrp="1"/>
          </p:cNvSpPr>
          <p:nvPr>
            <p:ph type="body" sz="quarter" idx="22"/>
          </p:nvPr>
        </p:nvSpPr>
        <p:spPr/>
        <p:txBody>
          <a:bodyPr/>
          <a:lstStyle/>
          <a:p>
            <a:endParaRPr lang="en-GB"/>
          </a:p>
        </p:txBody>
      </p:sp>
      <p:sp>
        <p:nvSpPr>
          <p:cNvPr id="4" name="Double-tap to edit">
            <a:extLst>
              <a:ext uri="{FF2B5EF4-FFF2-40B4-BE49-F238E27FC236}">
                <a16:creationId xmlns:a16="http://schemas.microsoft.com/office/drawing/2014/main" id="{3BEEE875-CB25-79CA-4C58-9D0DFC4F0B78}"/>
              </a:ext>
            </a:extLst>
          </p:cNvPr>
          <p:cNvSpPr txBox="1">
            <a:spLocks/>
          </p:cNvSpPr>
          <p:nvPr/>
        </p:nvSpPr>
        <p:spPr>
          <a:xfrm>
            <a:off x="1054986" y="191386"/>
            <a:ext cx="20828000" cy="3568700"/>
          </a:xfrm>
          <a:prstGeom prst="rect">
            <a:avLst/>
          </a:prstGeom>
        </p:spPr>
        <p:txBody>
          <a:bodyPr/>
          <a:lstStyle>
            <a:lvl1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1pPr>
            <a:lvl2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2pPr>
            <a:lvl3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3pPr>
            <a:lvl4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4pPr>
            <a:lvl5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5pPr>
            <a:lvl6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6pPr>
            <a:lvl7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7pPr>
            <a:lvl8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8pPr>
            <a:lvl9pPr marL="0" marR="0" indent="0" algn="ctr" defTabSz="647700" rtl="0" latinLnBrk="0">
              <a:lnSpc>
                <a:spcPct val="100000"/>
              </a:lnSpc>
              <a:spcBef>
                <a:spcPts val="0"/>
              </a:spcBef>
              <a:spcAft>
                <a:spcPts val="0"/>
              </a:spcAft>
              <a:buClrTx/>
              <a:buSzTx/>
              <a:buFontTx/>
              <a:buNone/>
              <a:tabLst/>
              <a:defRPr sz="10000" b="0" i="0" u="none" strike="noStrike" cap="none" spc="0" baseline="0">
                <a:solidFill>
                  <a:srgbClr val="FFFFFF"/>
                </a:solidFill>
                <a:uFillTx/>
                <a:latin typeface="+mn-lt"/>
                <a:ea typeface="+mn-ea"/>
                <a:cs typeface="+mn-cs"/>
                <a:sym typeface="Chalkduster"/>
              </a:defRPr>
            </a:lvl9pPr>
          </a:lstStyle>
          <a:p>
            <a:pPr hangingPunct="1"/>
            <a:r>
              <a:rPr lang="en-US" dirty="0"/>
              <a:t>The Great Sermon</a:t>
            </a:r>
          </a:p>
        </p:txBody>
      </p:sp>
      <p:pic>
        <p:nvPicPr>
          <p:cNvPr id="1026" name="Picture 2" descr="Image result for the chosen sermon on the mount">
            <a:extLst>
              <a:ext uri="{FF2B5EF4-FFF2-40B4-BE49-F238E27FC236}">
                <a16:creationId xmlns:a16="http://schemas.microsoft.com/office/drawing/2014/main" id="{B20F76A4-B5CE-DCE8-B631-677765F47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1918678"/>
            <a:ext cx="18072100" cy="1160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380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r all have sinned and fall short of the glory of God”"/>
          <p:cNvSpPr txBox="1">
            <a:spLocks noGrp="1"/>
          </p:cNvSpPr>
          <p:nvPr>
            <p:ph type="body" idx="21"/>
          </p:nvPr>
        </p:nvSpPr>
        <p:spPr>
          <a:xfrm>
            <a:off x="2381250" y="3857324"/>
            <a:ext cx="8566150" cy="5180905"/>
          </a:xfrm>
          <a:prstGeom prst="rect">
            <a:avLst/>
          </a:prstGeom>
        </p:spPr>
        <p:txBody>
          <a:bodyPr/>
          <a:lstStyle>
            <a:lvl1pPr>
              <a:defRPr sz="7300"/>
            </a:lvl1pPr>
          </a:lstStyle>
          <a:p>
            <a:pPr algn="l"/>
            <a:r>
              <a:rPr lang="en-US" sz="6600" b="1" i="0" baseline="30000" dirty="0">
                <a:solidFill>
                  <a:schemeClr val="tx1"/>
                </a:solidFill>
                <a:effectLst/>
              </a:rPr>
              <a:t>5 </a:t>
            </a:r>
            <a:r>
              <a:rPr lang="en-US" sz="6600" b="0" i="0" dirty="0">
                <a:solidFill>
                  <a:schemeClr val="tx1"/>
                </a:solidFill>
                <a:effectLst/>
              </a:rPr>
              <a:t>“And when you pray, you shall not be like the hypocrites. For they love to pray standing in the synagogues and on the corners of the streets, that they may be seen by men. Assuredly, I say to you, they have their reward. </a:t>
            </a:r>
            <a:endParaRPr lang="en-US" sz="7200" b="0" i="0" dirty="0">
              <a:solidFill>
                <a:schemeClr val="tx1"/>
              </a:solidFill>
              <a:effectLst/>
            </a:endParaRPr>
          </a:p>
        </p:txBody>
      </p:sp>
      <p:sp>
        <p:nvSpPr>
          <p:cNvPr id="2" name="“For all have sinned and fall short of the glory of God”">
            <a:extLst>
              <a:ext uri="{FF2B5EF4-FFF2-40B4-BE49-F238E27FC236}">
                <a16:creationId xmlns:a16="http://schemas.microsoft.com/office/drawing/2014/main" id="{383E1059-FFD6-D2A6-D62C-7080C60D1881}"/>
              </a:ext>
            </a:extLst>
          </p:cNvPr>
          <p:cNvSpPr txBox="1">
            <a:spLocks/>
          </p:cNvSpPr>
          <p:nvPr/>
        </p:nvSpPr>
        <p:spPr>
          <a:xfrm>
            <a:off x="14141450" y="3013504"/>
            <a:ext cx="8566150" cy="68685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marL="857250" indent="-857250" algn="l" hangingPunct="1">
              <a:buFont typeface="Arial" panose="020B0604020202020204" pitchFamily="34" charset="0"/>
              <a:buChar char="•"/>
            </a:pPr>
            <a:r>
              <a:rPr lang="en-US" sz="8000" baseline="30000" dirty="0">
                <a:solidFill>
                  <a:srgbClr val="FFFF00"/>
                </a:solidFill>
              </a:rPr>
              <a:t>God can see our hearts</a:t>
            </a:r>
          </a:p>
          <a:p>
            <a:pPr marL="857250" indent="-857250" algn="l" hangingPunct="1">
              <a:buFont typeface="Arial" panose="020B0604020202020204" pitchFamily="34" charset="0"/>
              <a:buChar char="•"/>
            </a:pPr>
            <a:r>
              <a:rPr lang="en-US" sz="8000" baseline="30000" dirty="0">
                <a:solidFill>
                  <a:srgbClr val="FFFF00"/>
                </a:solidFill>
              </a:rPr>
              <a:t>We are not doing it to impress others</a:t>
            </a:r>
          </a:p>
          <a:p>
            <a:pPr marL="857250" indent="-857250" algn="l" hangingPunct="1">
              <a:buFont typeface="Arial" panose="020B0604020202020204" pitchFamily="34" charset="0"/>
              <a:buChar char="•"/>
            </a:pPr>
            <a:r>
              <a:rPr lang="en-US" sz="8000" baseline="30000" dirty="0">
                <a:solidFill>
                  <a:srgbClr val="FFFF00"/>
                </a:solidFill>
              </a:rPr>
              <a:t>There is no reward from God for this</a:t>
            </a:r>
          </a:p>
          <a:p>
            <a:pPr algn="l" hangingPunct="1"/>
            <a:endParaRPr lang="en-US" sz="8800" dirty="0">
              <a:solidFill>
                <a:srgbClr val="FFFF00"/>
              </a:solidFill>
            </a:endParaRPr>
          </a:p>
        </p:txBody>
      </p:sp>
    </p:spTree>
    <p:extLst>
      <p:ext uri="{BB962C8B-B14F-4D97-AF65-F5344CB8AC3E}">
        <p14:creationId xmlns:p14="http://schemas.microsoft.com/office/powerpoint/2010/main" val="20747419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C0936-9AA5-8450-CC5A-BFF90409CF59}"/>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1CCE1100-E9C1-46D5-95E2-702908C9C7F5}"/>
              </a:ext>
            </a:extLst>
          </p:cNvPr>
          <p:cNvSpPr txBox="1">
            <a:spLocks noGrp="1"/>
          </p:cNvSpPr>
          <p:nvPr>
            <p:ph type="body" idx="21"/>
          </p:nvPr>
        </p:nvSpPr>
        <p:spPr>
          <a:xfrm>
            <a:off x="2381250" y="1318167"/>
            <a:ext cx="8566150" cy="10259219"/>
          </a:xfrm>
          <a:prstGeom prst="rect">
            <a:avLst/>
          </a:prstGeom>
        </p:spPr>
        <p:txBody>
          <a:bodyPr/>
          <a:lstStyle>
            <a:lvl1pPr>
              <a:defRPr sz="7300"/>
            </a:lvl1pPr>
          </a:lstStyle>
          <a:p>
            <a:pPr algn="l"/>
            <a:r>
              <a:rPr lang="en-US" sz="6600" b="1" i="0" baseline="30000" dirty="0">
                <a:solidFill>
                  <a:schemeClr val="tx1"/>
                </a:solidFill>
                <a:effectLst/>
              </a:rPr>
              <a:t>6 </a:t>
            </a:r>
            <a:r>
              <a:rPr lang="en-US" sz="6600" b="0" i="0" dirty="0">
                <a:solidFill>
                  <a:schemeClr val="tx1"/>
                </a:solidFill>
                <a:effectLst/>
              </a:rPr>
              <a:t>But you, when you pray, go into your room, and when you have shut your door, pray to your Father who </a:t>
            </a:r>
            <a:r>
              <a:rPr lang="en-US" sz="6600" b="0" i="1" dirty="0">
                <a:solidFill>
                  <a:schemeClr val="tx1"/>
                </a:solidFill>
                <a:effectLst/>
              </a:rPr>
              <a:t>is</a:t>
            </a:r>
            <a:r>
              <a:rPr lang="en-US" sz="6600" b="0" i="0" dirty="0">
                <a:solidFill>
                  <a:schemeClr val="tx1"/>
                </a:solidFill>
                <a:effectLst/>
              </a:rPr>
              <a:t> in the secret </a:t>
            </a:r>
            <a:r>
              <a:rPr lang="en-US" sz="6600" b="0" i="1" dirty="0">
                <a:solidFill>
                  <a:schemeClr val="tx1"/>
                </a:solidFill>
                <a:effectLst/>
              </a:rPr>
              <a:t>place;</a:t>
            </a:r>
            <a:r>
              <a:rPr lang="en-US" sz="6600" b="0" i="0" dirty="0">
                <a:solidFill>
                  <a:schemeClr val="tx1"/>
                </a:solidFill>
                <a:effectLst/>
              </a:rPr>
              <a:t> and your Father who sees in secret will reward you openly.</a:t>
            </a:r>
            <a:endParaRPr lang="en-US" sz="7200" b="0" i="0" dirty="0">
              <a:solidFill>
                <a:schemeClr val="tx1"/>
              </a:solidFill>
              <a:effectLst/>
            </a:endParaRPr>
          </a:p>
        </p:txBody>
      </p:sp>
      <p:sp>
        <p:nvSpPr>
          <p:cNvPr id="2" name="“For all have sinned and fall short of the glory of God”">
            <a:extLst>
              <a:ext uri="{FF2B5EF4-FFF2-40B4-BE49-F238E27FC236}">
                <a16:creationId xmlns:a16="http://schemas.microsoft.com/office/drawing/2014/main" id="{009804E4-B7AD-0F22-85F7-3801B2DBA7A3}"/>
              </a:ext>
            </a:extLst>
          </p:cNvPr>
          <p:cNvSpPr txBox="1">
            <a:spLocks/>
          </p:cNvSpPr>
          <p:nvPr/>
        </p:nvSpPr>
        <p:spPr>
          <a:xfrm>
            <a:off x="14141450" y="3013504"/>
            <a:ext cx="8566150" cy="6868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marL="857250" indent="-857250" algn="l" hangingPunct="1">
              <a:buFont typeface="Arial" panose="020B0604020202020204" pitchFamily="34" charset="0"/>
              <a:buChar char="•"/>
            </a:pPr>
            <a:r>
              <a:rPr lang="en-US" sz="8000" baseline="30000" dirty="0">
                <a:solidFill>
                  <a:srgbClr val="FFFF00"/>
                </a:solidFill>
              </a:rPr>
              <a:t>Jesus encourages us to pray</a:t>
            </a:r>
          </a:p>
          <a:p>
            <a:pPr marL="857250" indent="-857250" algn="l" hangingPunct="1">
              <a:buFont typeface="Arial" panose="020B0604020202020204" pitchFamily="34" charset="0"/>
              <a:buChar char="•"/>
            </a:pPr>
            <a:r>
              <a:rPr lang="en-US" sz="8000" baseline="30000" dirty="0">
                <a:solidFill>
                  <a:srgbClr val="FFFF00"/>
                </a:solidFill>
              </a:rPr>
              <a:t>To pray in a quiet place</a:t>
            </a:r>
          </a:p>
          <a:p>
            <a:pPr marL="857250" indent="-857250" algn="l" hangingPunct="1">
              <a:buFont typeface="Arial" panose="020B0604020202020204" pitchFamily="34" charset="0"/>
              <a:buChar char="•"/>
            </a:pPr>
            <a:r>
              <a:rPr lang="en-US" sz="8000" baseline="30000" dirty="0">
                <a:solidFill>
                  <a:srgbClr val="FFFF00"/>
                </a:solidFill>
              </a:rPr>
              <a:t>Shut the door – just you and God</a:t>
            </a:r>
          </a:p>
          <a:p>
            <a:pPr algn="l" hangingPunct="1"/>
            <a:endParaRPr lang="en-US" sz="8800" dirty="0">
              <a:solidFill>
                <a:srgbClr val="FFFF00"/>
              </a:solidFill>
            </a:endParaRPr>
          </a:p>
        </p:txBody>
      </p:sp>
    </p:spTree>
    <p:extLst>
      <p:ext uri="{BB962C8B-B14F-4D97-AF65-F5344CB8AC3E}">
        <p14:creationId xmlns:p14="http://schemas.microsoft.com/office/powerpoint/2010/main" val="9590120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E8342-5FF4-C1C1-87F9-BE9298733275}"/>
            </a:ext>
          </a:extLst>
        </p:cNvPr>
        <p:cNvGrpSpPr/>
        <p:nvPr/>
      </p:nvGrpSpPr>
      <p:grpSpPr>
        <a:xfrm>
          <a:off x="0" y="0"/>
          <a:ext cx="0" cy="0"/>
          <a:chOff x="0" y="0"/>
          <a:chExt cx="0" cy="0"/>
        </a:xfrm>
      </p:grpSpPr>
      <p:sp>
        <p:nvSpPr>
          <p:cNvPr id="136" name="“For all have sinned and fall short of the glory of God”">
            <a:extLst>
              <a:ext uri="{FF2B5EF4-FFF2-40B4-BE49-F238E27FC236}">
                <a16:creationId xmlns:a16="http://schemas.microsoft.com/office/drawing/2014/main" id="{01EEAB72-6852-031E-7875-B332F0D56E1F}"/>
              </a:ext>
            </a:extLst>
          </p:cNvPr>
          <p:cNvSpPr txBox="1">
            <a:spLocks noGrp="1"/>
          </p:cNvSpPr>
          <p:nvPr>
            <p:ph type="body" idx="21"/>
          </p:nvPr>
        </p:nvSpPr>
        <p:spPr>
          <a:xfrm>
            <a:off x="2381250" y="2841661"/>
            <a:ext cx="8566150" cy="7212231"/>
          </a:xfrm>
          <a:prstGeom prst="rect">
            <a:avLst/>
          </a:prstGeom>
        </p:spPr>
        <p:txBody>
          <a:bodyPr/>
          <a:lstStyle>
            <a:lvl1pPr>
              <a:defRPr sz="7300"/>
            </a:lvl1pPr>
          </a:lstStyle>
          <a:p>
            <a:pPr algn="l"/>
            <a:r>
              <a:rPr lang="en-US" sz="6600" b="1" i="0" baseline="30000" dirty="0">
                <a:solidFill>
                  <a:schemeClr val="tx1"/>
                </a:solidFill>
                <a:effectLst/>
              </a:rPr>
              <a:t>7 </a:t>
            </a:r>
            <a:r>
              <a:rPr lang="en-US" sz="6600" b="0" i="0" dirty="0">
                <a:solidFill>
                  <a:schemeClr val="tx1"/>
                </a:solidFill>
                <a:effectLst/>
              </a:rPr>
              <a:t>And when you pray, do not use vain repetitions as the heathen </a:t>
            </a:r>
            <a:r>
              <a:rPr lang="en-US" sz="6600" b="0" i="1" dirty="0">
                <a:solidFill>
                  <a:schemeClr val="tx1"/>
                </a:solidFill>
                <a:effectLst/>
              </a:rPr>
              <a:t>do.</a:t>
            </a:r>
            <a:r>
              <a:rPr lang="en-US" sz="6600" b="0" i="0" dirty="0">
                <a:solidFill>
                  <a:schemeClr val="tx1"/>
                </a:solidFill>
                <a:effectLst/>
              </a:rPr>
              <a:t> For they think that they will be heard for their many words.</a:t>
            </a:r>
          </a:p>
        </p:txBody>
      </p:sp>
      <p:sp>
        <p:nvSpPr>
          <p:cNvPr id="2" name="“For all have sinned and fall short of the glory of God”">
            <a:extLst>
              <a:ext uri="{FF2B5EF4-FFF2-40B4-BE49-F238E27FC236}">
                <a16:creationId xmlns:a16="http://schemas.microsoft.com/office/drawing/2014/main" id="{A8C53913-E535-10BE-FA25-4847F54BEA7E}"/>
              </a:ext>
            </a:extLst>
          </p:cNvPr>
          <p:cNvSpPr txBox="1">
            <a:spLocks/>
          </p:cNvSpPr>
          <p:nvPr/>
        </p:nvSpPr>
        <p:spPr>
          <a:xfrm>
            <a:off x="14141450" y="3423873"/>
            <a:ext cx="8566150" cy="604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L="0" marR="0" indent="0" algn="ctr" defTabSz="647700" rtl="0" latinLnBrk="0">
              <a:lnSpc>
                <a:spcPct val="100000"/>
              </a:lnSpc>
              <a:spcBef>
                <a:spcPts val="3400"/>
              </a:spcBef>
              <a:spcAft>
                <a:spcPts val="0"/>
              </a:spcAft>
              <a:buClrTx/>
              <a:buSzTx/>
              <a:buFontTx/>
              <a:buNone/>
              <a:tabLst/>
              <a:defRPr sz="7300" b="0" i="0" u="none" strike="noStrike" cap="none" spc="0" baseline="0">
                <a:solidFill>
                  <a:srgbClr val="FFFFFF"/>
                </a:solidFill>
                <a:uFillTx/>
                <a:latin typeface="+mn-lt"/>
                <a:ea typeface="+mn-ea"/>
                <a:cs typeface="+mn-cs"/>
                <a:sym typeface="Chalkduster"/>
              </a:defRPr>
            </a:lvl1pPr>
            <a:lvl2pPr marL="152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2pPr>
            <a:lvl3pPr marL="228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3pPr>
            <a:lvl4pPr marL="304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4pPr>
            <a:lvl5pPr marL="3810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5pPr>
            <a:lvl6pPr marL="4572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6pPr>
            <a:lvl7pPr marL="5334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7pPr>
            <a:lvl8pPr marL="6096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8pPr>
            <a:lvl9pPr marL="6858000" marR="0" indent="-762000" algn="l" defTabSz="647700" rtl="0" latinLnBrk="0">
              <a:lnSpc>
                <a:spcPct val="100000"/>
              </a:lnSpc>
              <a:spcBef>
                <a:spcPts val="5100"/>
              </a:spcBef>
              <a:spcAft>
                <a:spcPts val="0"/>
              </a:spcAft>
              <a:buClrTx/>
              <a:buSzPct val="43000"/>
              <a:buFontTx/>
              <a:buBlip>
                <a:blip r:embed="rId2"/>
              </a:buBlip>
              <a:tabLst/>
              <a:defRPr sz="5000" b="0" i="0" u="none" strike="noStrike" cap="none" spc="0" baseline="0">
                <a:solidFill>
                  <a:srgbClr val="FFFFFF"/>
                </a:solidFill>
                <a:uFillTx/>
                <a:latin typeface="+mn-lt"/>
                <a:ea typeface="+mn-ea"/>
                <a:cs typeface="+mn-cs"/>
                <a:sym typeface="Chalkduster"/>
              </a:defRPr>
            </a:lvl9pPr>
          </a:lstStyle>
          <a:p>
            <a:pPr marL="857250" indent="-857250" algn="l" hangingPunct="1">
              <a:buFont typeface="Arial" panose="020B0604020202020204" pitchFamily="34" charset="0"/>
              <a:buChar char="•"/>
            </a:pPr>
            <a:r>
              <a:rPr lang="en-US" sz="8000" baseline="30000" dirty="0">
                <a:solidFill>
                  <a:srgbClr val="FFFF00"/>
                </a:solidFill>
              </a:rPr>
              <a:t>Simple and concise?</a:t>
            </a:r>
          </a:p>
          <a:p>
            <a:pPr marL="857250" indent="-857250" algn="l" hangingPunct="1">
              <a:buFont typeface="Arial" panose="020B0604020202020204" pitchFamily="34" charset="0"/>
              <a:buChar char="•"/>
            </a:pPr>
            <a:r>
              <a:rPr lang="en-US" sz="8000" baseline="30000" dirty="0">
                <a:solidFill>
                  <a:srgbClr val="FFFF00"/>
                </a:solidFill>
              </a:rPr>
              <a:t>Most important - sincere</a:t>
            </a:r>
          </a:p>
          <a:p>
            <a:pPr marL="857250" indent="-857250" algn="l" hangingPunct="1">
              <a:buFont typeface="Arial" panose="020B0604020202020204" pitchFamily="34" charset="0"/>
              <a:buChar char="•"/>
            </a:pPr>
            <a:r>
              <a:rPr lang="en-US" sz="8000" baseline="30000" dirty="0">
                <a:solidFill>
                  <a:srgbClr val="FFFF00"/>
                </a:solidFill>
              </a:rPr>
              <a:t>Verbal soup</a:t>
            </a:r>
          </a:p>
          <a:p>
            <a:pPr algn="l" hangingPunct="1"/>
            <a:endParaRPr lang="en-US" sz="8800" dirty="0">
              <a:solidFill>
                <a:srgbClr val="FFFF00"/>
              </a:solidFill>
            </a:endParaRPr>
          </a:p>
        </p:txBody>
      </p:sp>
    </p:spTree>
    <p:extLst>
      <p:ext uri="{BB962C8B-B14F-4D97-AF65-F5344CB8AC3E}">
        <p14:creationId xmlns:p14="http://schemas.microsoft.com/office/powerpoint/2010/main" val="13543299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347</TotalTime>
  <Words>1002</Words>
  <Application>Microsoft Office PowerPoint</Application>
  <PresentationFormat>Custom</PresentationFormat>
  <Paragraphs>37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Chalkduster</vt:lpstr>
      <vt:lpstr>Helvetica Neue</vt:lpstr>
      <vt:lpstr>Chalkboard</vt:lpstr>
      <vt:lpstr>Jesus and the Lord’s Prayer  Matthew 6 vv5-18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Ron Owen</cp:lastModifiedBy>
  <cp:revision>8</cp:revision>
  <dcterms:modified xsi:type="dcterms:W3CDTF">2025-02-11T15:55:17Z</dcterms:modified>
</cp:coreProperties>
</file>